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695"/>
    <a:srgbClr val="E72D63"/>
    <a:srgbClr val="B91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660"/>
  </p:normalViewPr>
  <p:slideViewPr>
    <p:cSldViewPr snapToGrid="0">
      <p:cViewPr varScale="1">
        <p:scale>
          <a:sx n="84" d="100"/>
          <a:sy n="84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1B7CC-EA33-0A75-B02D-BCE352006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55EDD-1EDF-D524-5404-2E6E9F022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426D7-7400-3CC1-7075-5F574DF4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2AD4-9892-4A24-8F3B-B7E6C5A0E9B9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39FD7-2D91-4D35-370E-BFAC9CEBD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41C7B-FD64-0A67-D4A4-7B8B59A1D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9370-4DE0-4953-A916-49E98994D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75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DA8-7EC6-4D29-00C4-C8EC8D3FD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ABCE46-D8F2-8C0E-AA85-7D2912A4F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53A6B-245E-9AF8-276F-430E2408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2AD4-9892-4A24-8F3B-B7E6C5A0E9B9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74B53-6F32-F46B-C69C-FFD865A82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5833C-7E2A-5F72-01D6-C0021B819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9370-4DE0-4953-A916-49E98994D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20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38FED1-CA27-8380-54A0-09B089A93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E746C2-CD1A-72FA-8460-FE6FF63C9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79EA-6E3D-7866-3160-38074C564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2AD4-9892-4A24-8F3B-B7E6C5A0E9B9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E86AB-0646-E62B-2976-14BEC942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4FDE5-4F83-D7E1-F7CC-1D9776849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9370-4DE0-4953-A916-49E98994D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00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D3162-0C32-5F2F-67A8-5CC32F92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DBFE4-852C-7C45-929E-EA615B7F7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ABE3-758A-E703-8793-B7A03084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2AD4-9892-4A24-8F3B-B7E6C5A0E9B9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16276-0072-3096-2028-57C93A346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389E4-26F4-EC36-9089-56935A08D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9370-4DE0-4953-A916-49E98994D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90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7A21-112A-B149-02DC-9A3AEA0C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5D145-F977-E313-5183-ACCB871C9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6A957-7838-89E0-C36D-9DB054C5E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2AD4-9892-4A24-8F3B-B7E6C5A0E9B9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CC590-2D93-B630-D6E7-1E8A4607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ED7F1-7964-38D3-1462-E827C7B0C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9370-4DE0-4953-A916-49E98994D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5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2770-DBF9-EDA9-3D0B-473EF14B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1E4FF-6809-14D8-CD1A-D3EA478FC1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D48F2-A06D-E4F7-BB98-D5B71E685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2D062-BE0E-BFFC-231D-A683CE006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2AD4-9892-4A24-8F3B-B7E6C5A0E9B9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1C83A-C337-6500-001C-C68236563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51CCB-49D9-6656-42BF-7C031E77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9370-4DE0-4953-A916-49E98994D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7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9577-965A-385C-E0D2-634F6153A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CB4CB-63CC-0762-8F47-AADD0742D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C17B0-541C-56BE-5DCA-72E6B9DE2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185B7-1BC2-A468-95BD-77C3FD8CF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1BF31-9454-A2F6-54E2-F81B1E6882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37D8E4-FD47-FD8B-3F3C-ED545B8C4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2AD4-9892-4A24-8F3B-B7E6C5A0E9B9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EA38CE-3F12-071A-83A9-66AA78CE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F7388-57AA-9561-8B5D-EDCE6EE4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9370-4DE0-4953-A916-49E98994D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80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24AD1-9CED-12A6-BA77-68C03B36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C7A04A-4134-9E16-E983-E980F7E2F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2AD4-9892-4A24-8F3B-B7E6C5A0E9B9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EFDB4-1A9A-18EA-2F34-27FF2A65B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0A1BF-DBEB-F9DA-940D-54AC351B8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9370-4DE0-4953-A916-49E98994D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98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E4417-C065-61BA-A282-834367EF6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2AD4-9892-4A24-8F3B-B7E6C5A0E9B9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37725-4073-1C9A-E49F-88B1543A6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1AAFA-6B40-1572-C902-A77EA462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9370-4DE0-4953-A916-49E98994D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56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1E9D-3965-DFD8-813E-C0CE5D1A3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FADB3-3881-C48F-AB81-A3AFC7967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3F8B9-A803-455B-9FAE-CB5DB313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057E2-F6F6-38A7-A431-D633CD87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2AD4-9892-4A24-8F3B-B7E6C5A0E9B9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D1C2E-8A3E-17FC-AF42-390B548CF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E2DC2-295D-F673-3269-1C04ABBD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9370-4DE0-4953-A916-49E98994D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7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F300E-2473-22C9-210D-977C15502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B94ED-8149-8D25-19E9-5C7E43456B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0D450-7FC8-8895-CC65-549A71F92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90A0A-F21E-0A86-6E03-94A123A73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2AD4-9892-4A24-8F3B-B7E6C5A0E9B9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F27CA-A8DB-4CCF-8075-D84FB07A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4D503-A263-FA59-706F-D35874EE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9370-4DE0-4953-A916-49E98994D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1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967A4C-700A-1CB2-DE43-11FD5A71B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5A0CA-7EEE-1667-5A54-AA9A5FAF7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12B9E-085C-532D-CEB6-EBE4557AD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ED2AD4-9892-4A24-8F3B-B7E6C5A0E9B9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4A71B-F0AB-D4F1-3943-77A295149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9737D-035D-E2BE-6E04-C1A2748A2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D39370-4DE0-4953-A916-49E98994D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2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image" Target="../media/image6.jpe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22782BED-6DA0-EBA2-3A59-264E07BEEB0E}"/>
              </a:ext>
            </a:extLst>
          </p:cNvPr>
          <p:cNvSpPr/>
          <p:nvPr/>
        </p:nvSpPr>
        <p:spPr>
          <a:xfrm>
            <a:off x="4793055" y="1"/>
            <a:ext cx="7398946" cy="6878320"/>
          </a:xfrm>
          <a:custGeom>
            <a:avLst/>
            <a:gdLst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0 w 7261185"/>
              <a:gd name="connsiteY3" fmla="*/ 6857990 h 6857990"/>
              <a:gd name="connsiteX4" fmla="*/ 0 w 7261185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0 w 7261185"/>
              <a:gd name="connsiteY3" fmla="*/ 6857990 h 6857990"/>
              <a:gd name="connsiteX4" fmla="*/ 0 w 7261185"/>
              <a:gd name="connsiteY4" fmla="*/ 0 h 6857990"/>
              <a:gd name="connsiteX0" fmla="*/ 171099 w 7432284"/>
              <a:gd name="connsiteY0" fmla="*/ 0 h 6857990"/>
              <a:gd name="connsiteX1" fmla="*/ 7432284 w 7432284"/>
              <a:gd name="connsiteY1" fmla="*/ 0 h 6857990"/>
              <a:gd name="connsiteX2" fmla="*/ 7432284 w 7432284"/>
              <a:gd name="connsiteY2" fmla="*/ 6857990 h 6857990"/>
              <a:gd name="connsiteX3" fmla="*/ 171099 w 7432284"/>
              <a:gd name="connsiteY3" fmla="*/ 6857990 h 6857990"/>
              <a:gd name="connsiteX4" fmla="*/ 171099 w 7432284"/>
              <a:gd name="connsiteY4" fmla="*/ 0 h 6857990"/>
              <a:gd name="connsiteX0" fmla="*/ 136306 w 7397491"/>
              <a:gd name="connsiteY0" fmla="*/ 0 h 6857990"/>
              <a:gd name="connsiteX1" fmla="*/ 7397491 w 7397491"/>
              <a:gd name="connsiteY1" fmla="*/ 0 h 6857990"/>
              <a:gd name="connsiteX2" fmla="*/ 7397491 w 7397491"/>
              <a:gd name="connsiteY2" fmla="*/ 6857990 h 6857990"/>
              <a:gd name="connsiteX3" fmla="*/ 136306 w 7397491"/>
              <a:gd name="connsiteY3" fmla="*/ 6857990 h 6857990"/>
              <a:gd name="connsiteX4" fmla="*/ 136306 w 7397491"/>
              <a:gd name="connsiteY4" fmla="*/ 0 h 6857990"/>
              <a:gd name="connsiteX0" fmla="*/ 488013 w 7749198"/>
              <a:gd name="connsiteY0" fmla="*/ 0 h 6857990"/>
              <a:gd name="connsiteX1" fmla="*/ 7749198 w 7749198"/>
              <a:gd name="connsiteY1" fmla="*/ 0 h 6857990"/>
              <a:gd name="connsiteX2" fmla="*/ 7749198 w 7749198"/>
              <a:gd name="connsiteY2" fmla="*/ 6857990 h 6857990"/>
              <a:gd name="connsiteX3" fmla="*/ 488013 w 7749198"/>
              <a:gd name="connsiteY3" fmla="*/ 6857990 h 6857990"/>
              <a:gd name="connsiteX4" fmla="*/ 488013 w 7749198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0 w 7261185"/>
              <a:gd name="connsiteY3" fmla="*/ 6857990 h 6857990"/>
              <a:gd name="connsiteX4" fmla="*/ 0 w 7261185"/>
              <a:gd name="connsiteY4" fmla="*/ 0 h 6857990"/>
              <a:gd name="connsiteX0" fmla="*/ 410045 w 7671230"/>
              <a:gd name="connsiteY0" fmla="*/ 0 h 6857990"/>
              <a:gd name="connsiteX1" fmla="*/ 7671230 w 7671230"/>
              <a:gd name="connsiteY1" fmla="*/ 0 h 6857990"/>
              <a:gd name="connsiteX2" fmla="*/ 7671230 w 7671230"/>
              <a:gd name="connsiteY2" fmla="*/ 6857990 h 6857990"/>
              <a:gd name="connsiteX3" fmla="*/ 410045 w 7671230"/>
              <a:gd name="connsiteY3" fmla="*/ 6857990 h 6857990"/>
              <a:gd name="connsiteX4" fmla="*/ 410045 w 7671230"/>
              <a:gd name="connsiteY4" fmla="*/ 0 h 6857990"/>
              <a:gd name="connsiteX0" fmla="*/ 1155333 w 8416518"/>
              <a:gd name="connsiteY0" fmla="*/ 0 h 6904289"/>
              <a:gd name="connsiteX1" fmla="*/ 8416518 w 8416518"/>
              <a:gd name="connsiteY1" fmla="*/ 0 h 6904289"/>
              <a:gd name="connsiteX2" fmla="*/ 8416518 w 8416518"/>
              <a:gd name="connsiteY2" fmla="*/ 6857990 h 6904289"/>
              <a:gd name="connsiteX3" fmla="*/ 348831 w 8416518"/>
              <a:gd name="connsiteY3" fmla="*/ 6904289 h 6904289"/>
              <a:gd name="connsiteX4" fmla="*/ 1155333 w 8416518"/>
              <a:gd name="connsiteY4" fmla="*/ 0 h 6904289"/>
              <a:gd name="connsiteX0" fmla="*/ 806502 w 8067687"/>
              <a:gd name="connsiteY0" fmla="*/ 0 h 6904289"/>
              <a:gd name="connsiteX1" fmla="*/ 8067687 w 8067687"/>
              <a:gd name="connsiteY1" fmla="*/ 0 h 6904289"/>
              <a:gd name="connsiteX2" fmla="*/ 8067687 w 8067687"/>
              <a:gd name="connsiteY2" fmla="*/ 6857990 h 6904289"/>
              <a:gd name="connsiteX3" fmla="*/ 0 w 8067687"/>
              <a:gd name="connsiteY3" fmla="*/ 6904289 h 6904289"/>
              <a:gd name="connsiteX4" fmla="*/ 806502 w 8067687"/>
              <a:gd name="connsiteY4" fmla="*/ 0 h 6904289"/>
              <a:gd name="connsiteX0" fmla="*/ 806502 w 8067687"/>
              <a:gd name="connsiteY0" fmla="*/ 0 h 6904289"/>
              <a:gd name="connsiteX1" fmla="*/ 8067687 w 8067687"/>
              <a:gd name="connsiteY1" fmla="*/ 0 h 6904289"/>
              <a:gd name="connsiteX2" fmla="*/ 8067687 w 8067687"/>
              <a:gd name="connsiteY2" fmla="*/ 6857990 h 6904289"/>
              <a:gd name="connsiteX3" fmla="*/ 0 w 8067687"/>
              <a:gd name="connsiteY3" fmla="*/ 6904289 h 6904289"/>
              <a:gd name="connsiteX4" fmla="*/ 806502 w 8067687"/>
              <a:gd name="connsiteY4" fmla="*/ 0 h 6904289"/>
              <a:gd name="connsiteX0" fmla="*/ 0 w 7261185"/>
              <a:gd name="connsiteY0" fmla="*/ 0 h 6996886"/>
              <a:gd name="connsiteX1" fmla="*/ 7261185 w 7261185"/>
              <a:gd name="connsiteY1" fmla="*/ 0 h 6996886"/>
              <a:gd name="connsiteX2" fmla="*/ 7261185 w 7261185"/>
              <a:gd name="connsiteY2" fmla="*/ 6857990 h 6996886"/>
              <a:gd name="connsiteX3" fmla="*/ 340775 w 7261185"/>
              <a:gd name="connsiteY3" fmla="*/ 6996886 h 6996886"/>
              <a:gd name="connsiteX4" fmla="*/ 0 w 7261185"/>
              <a:gd name="connsiteY4" fmla="*/ 0 h 6996886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283978 w 7261185"/>
              <a:gd name="connsiteY3" fmla="*/ 6846415 h 6857990"/>
              <a:gd name="connsiteX4" fmla="*/ 0 w 7261185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283978 w 7261185"/>
              <a:gd name="connsiteY3" fmla="*/ 6846415 h 6857990"/>
              <a:gd name="connsiteX4" fmla="*/ 0 w 7261185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283978 w 7261185"/>
              <a:gd name="connsiteY3" fmla="*/ 6846415 h 6857990"/>
              <a:gd name="connsiteX4" fmla="*/ 0 w 7261185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283978 w 7261185"/>
              <a:gd name="connsiteY3" fmla="*/ 6846415 h 6857990"/>
              <a:gd name="connsiteX4" fmla="*/ 0 w 7261185"/>
              <a:gd name="connsiteY4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1185" h="6857990">
                <a:moveTo>
                  <a:pt x="0" y="0"/>
                </a:moveTo>
                <a:lnTo>
                  <a:pt x="7261185" y="0"/>
                </a:lnTo>
                <a:lnTo>
                  <a:pt x="7261185" y="6857990"/>
                </a:lnTo>
                <a:lnTo>
                  <a:pt x="283978" y="6846415"/>
                </a:lnTo>
                <a:cubicBezTo>
                  <a:pt x="242665" y="5960953"/>
                  <a:pt x="2187615" y="2262847"/>
                  <a:pt x="0" y="0"/>
                </a:cubicBezTo>
                <a:close/>
              </a:path>
            </a:pathLst>
          </a:custGeom>
          <a:solidFill>
            <a:srgbClr val="1336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7D0C3223-C6C7-903F-43D8-BCD71AE82256}"/>
              </a:ext>
            </a:extLst>
          </p:cNvPr>
          <p:cNvSpPr/>
          <p:nvPr/>
        </p:nvSpPr>
        <p:spPr>
          <a:xfrm>
            <a:off x="7407797" y="0"/>
            <a:ext cx="4784203" cy="4749054"/>
          </a:xfrm>
          <a:custGeom>
            <a:avLst/>
            <a:gdLst>
              <a:gd name="connsiteX0" fmla="*/ 0 w 3085196"/>
              <a:gd name="connsiteY0" fmla="*/ 0 h 3062529"/>
              <a:gd name="connsiteX1" fmla="*/ 6632 w 3085196"/>
              <a:gd name="connsiteY1" fmla="*/ 6632 h 3062529"/>
              <a:gd name="connsiteX2" fmla="*/ 3077879 w 3085196"/>
              <a:gd name="connsiteY2" fmla="*/ 6632 h 3062529"/>
              <a:gd name="connsiteX3" fmla="*/ 3077879 w 3085196"/>
              <a:gd name="connsiteY3" fmla="*/ 3055212 h 3062529"/>
              <a:gd name="connsiteX4" fmla="*/ 3085196 w 3085196"/>
              <a:gd name="connsiteY4" fmla="*/ 3062529 h 3062529"/>
              <a:gd name="connsiteX5" fmla="*/ 2941399 w 3085196"/>
              <a:gd name="connsiteY5" fmla="*/ 3058893 h 3062529"/>
              <a:gd name="connsiteX6" fmla="*/ 3048 w 3085196"/>
              <a:gd name="connsiteY6" fmla="*/ 120542 h 3062529"/>
              <a:gd name="connsiteX7" fmla="*/ 0 w 3085196"/>
              <a:gd name="connsiteY7" fmla="*/ 0 h 3062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5196" h="3062529">
                <a:moveTo>
                  <a:pt x="0" y="0"/>
                </a:moveTo>
                <a:lnTo>
                  <a:pt x="6632" y="6632"/>
                </a:lnTo>
                <a:lnTo>
                  <a:pt x="3077879" y="6632"/>
                </a:lnTo>
                <a:lnTo>
                  <a:pt x="3077879" y="3055212"/>
                </a:lnTo>
                <a:lnTo>
                  <a:pt x="3085196" y="3062529"/>
                </a:lnTo>
                <a:lnTo>
                  <a:pt x="2941399" y="3058893"/>
                </a:lnTo>
                <a:cubicBezTo>
                  <a:pt x="1355258" y="2978491"/>
                  <a:pt x="83450" y="1706683"/>
                  <a:pt x="3048" y="120542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1274" t="-4937" r="1274" b="4937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8" name="Rectangle 1">
            <a:extLst>
              <a:ext uri="{FF2B5EF4-FFF2-40B4-BE49-F238E27FC236}">
                <a16:creationId xmlns:a16="http://schemas.microsoft.com/office/drawing/2014/main" id="{581C46F4-1ECA-AC81-B64A-A41210263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423" y="71878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CF19794-E17B-87B9-47BE-0366DA76045A}"/>
              </a:ext>
            </a:extLst>
          </p:cNvPr>
          <p:cNvSpPr txBox="1"/>
          <p:nvPr/>
        </p:nvSpPr>
        <p:spPr>
          <a:xfrm>
            <a:off x="285701" y="1555276"/>
            <a:ext cx="528172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0" b="1" i="0" dirty="0">
                <a:solidFill>
                  <a:srgbClr val="133695"/>
                </a:solidFill>
                <a:effectLst/>
                <a:latin typeface="Segoe UI Historic" panose="020B0502040204020203" pitchFamily="34" charset="0"/>
              </a:rPr>
              <a:t>PWD Welfare</a:t>
            </a:r>
            <a:endParaRPr lang="en-US" sz="7000" b="1" dirty="0">
              <a:solidFill>
                <a:srgbClr val="133695"/>
              </a:solidFill>
              <a:latin typeface="Arabic Typesetting" panose="020F0502020204030204" pitchFamily="66" charset="-78"/>
              <a:ea typeface="Calibri" panose="020F0502020204030204" pitchFamily="34" charset="0"/>
              <a:cs typeface="Arabic Typesetting" panose="020F0502020204030204" pitchFamily="66" charset="-78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5BA555C-162D-9FFE-7F9A-5504A2DCCE6E}"/>
              </a:ext>
            </a:extLst>
          </p:cNvPr>
          <p:cNvSpPr txBox="1"/>
          <p:nvPr/>
        </p:nvSpPr>
        <p:spPr>
          <a:xfrm>
            <a:off x="1324391" y="2241500"/>
            <a:ext cx="461314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800" b="1" i="0" dirty="0">
                <a:solidFill>
                  <a:srgbClr val="E72D63"/>
                </a:solidFill>
                <a:effectLst/>
                <a:latin typeface="Segoe UI Historic" panose="020B0502040204020203" pitchFamily="34" charset="0"/>
              </a:rPr>
              <a:t>Society Inc.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3416B53-9ED4-6374-989C-CFC939CE39E7}"/>
              </a:ext>
            </a:extLst>
          </p:cNvPr>
          <p:cNvSpPr txBox="1"/>
          <p:nvPr/>
        </p:nvSpPr>
        <p:spPr>
          <a:xfrm>
            <a:off x="-635652" y="-2535299"/>
            <a:ext cx="36176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0" b="1" dirty="0">
                <a:solidFill>
                  <a:schemeClr val="bg2"/>
                </a:solidFill>
                <a:latin typeface="Arabic Typesetting" panose="020F0502020204030204" pitchFamily="66" charset="-78"/>
                <a:ea typeface="Calibri" panose="020F0502020204030204" pitchFamily="34" charset="0"/>
                <a:cs typeface="Arabic Typesetting" panose="020F0502020204030204" pitchFamily="66" charset="-78"/>
              </a:rPr>
              <a:t>What is</a:t>
            </a:r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F6B47615-F205-7AE5-5B7D-F3D9C977B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359" y="1900341"/>
            <a:ext cx="3713028" cy="375498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B550C00F-AFF0-7CFE-12FC-E0C263A105E2}"/>
              </a:ext>
            </a:extLst>
          </p:cNvPr>
          <p:cNvSpPr/>
          <p:nvPr/>
        </p:nvSpPr>
        <p:spPr>
          <a:xfrm>
            <a:off x="412437" y="21387863"/>
            <a:ext cx="12273023" cy="2156055"/>
          </a:xfrm>
          <a:custGeom>
            <a:avLst/>
            <a:gdLst>
              <a:gd name="connsiteX0" fmla="*/ 0 w 12192000"/>
              <a:gd name="connsiteY0" fmla="*/ 0 h 1026760"/>
              <a:gd name="connsiteX1" fmla="*/ 12192000 w 12192000"/>
              <a:gd name="connsiteY1" fmla="*/ 0 h 1026760"/>
              <a:gd name="connsiteX2" fmla="*/ 12192000 w 12192000"/>
              <a:gd name="connsiteY2" fmla="*/ 1026760 h 1026760"/>
              <a:gd name="connsiteX3" fmla="*/ 0 w 12192000"/>
              <a:gd name="connsiteY3" fmla="*/ 1026760 h 1026760"/>
              <a:gd name="connsiteX4" fmla="*/ 0 w 12192000"/>
              <a:gd name="connsiteY4" fmla="*/ 0 h 1026760"/>
              <a:gd name="connsiteX0" fmla="*/ 0 w 12192000"/>
              <a:gd name="connsiteY0" fmla="*/ 0 h 1026760"/>
              <a:gd name="connsiteX1" fmla="*/ 12192000 w 12192000"/>
              <a:gd name="connsiteY1" fmla="*/ 0 h 1026760"/>
              <a:gd name="connsiteX2" fmla="*/ 12192000 w 12192000"/>
              <a:gd name="connsiteY2" fmla="*/ 1026760 h 1026760"/>
              <a:gd name="connsiteX3" fmla="*/ 0 w 12192000"/>
              <a:gd name="connsiteY3" fmla="*/ 1026760 h 1026760"/>
              <a:gd name="connsiteX4" fmla="*/ 0 w 12192000"/>
              <a:gd name="connsiteY4" fmla="*/ 0 h 1026760"/>
              <a:gd name="connsiteX0" fmla="*/ 0 w 12192000"/>
              <a:gd name="connsiteY0" fmla="*/ 0 h 1026760"/>
              <a:gd name="connsiteX1" fmla="*/ 12192000 w 12192000"/>
              <a:gd name="connsiteY1" fmla="*/ 0 h 1026760"/>
              <a:gd name="connsiteX2" fmla="*/ 12192000 w 12192000"/>
              <a:gd name="connsiteY2" fmla="*/ 1026760 h 1026760"/>
              <a:gd name="connsiteX3" fmla="*/ 0 w 12192000"/>
              <a:gd name="connsiteY3" fmla="*/ 1026760 h 1026760"/>
              <a:gd name="connsiteX4" fmla="*/ 0 w 12192000"/>
              <a:gd name="connsiteY4" fmla="*/ 0 h 1026760"/>
              <a:gd name="connsiteX0" fmla="*/ 0 w 12192000"/>
              <a:gd name="connsiteY0" fmla="*/ 364934 h 1391694"/>
              <a:gd name="connsiteX1" fmla="*/ 12192000 w 12192000"/>
              <a:gd name="connsiteY1" fmla="*/ 364934 h 1391694"/>
              <a:gd name="connsiteX2" fmla="*/ 12192000 w 12192000"/>
              <a:gd name="connsiteY2" fmla="*/ 1391694 h 1391694"/>
              <a:gd name="connsiteX3" fmla="*/ 0 w 12192000"/>
              <a:gd name="connsiteY3" fmla="*/ 1391694 h 1391694"/>
              <a:gd name="connsiteX4" fmla="*/ 0 w 12192000"/>
              <a:gd name="connsiteY4" fmla="*/ 364934 h 1391694"/>
              <a:gd name="connsiteX0" fmla="*/ 0 w 12192000"/>
              <a:gd name="connsiteY0" fmla="*/ 364934 h 1855584"/>
              <a:gd name="connsiteX1" fmla="*/ 12192000 w 12192000"/>
              <a:gd name="connsiteY1" fmla="*/ 364934 h 1855584"/>
              <a:gd name="connsiteX2" fmla="*/ 12192000 w 12192000"/>
              <a:gd name="connsiteY2" fmla="*/ 1391694 h 1855584"/>
              <a:gd name="connsiteX3" fmla="*/ 0 w 12192000"/>
              <a:gd name="connsiteY3" fmla="*/ 1391694 h 1855584"/>
              <a:gd name="connsiteX4" fmla="*/ 0 w 12192000"/>
              <a:gd name="connsiteY4" fmla="*/ 364934 h 1855584"/>
              <a:gd name="connsiteX0" fmla="*/ 0 w 12192000"/>
              <a:gd name="connsiteY0" fmla="*/ 364934 h 1510943"/>
              <a:gd name="connsiteX1" fmla="*/ 12192000 w 12192000"/>
              <a:gd name="connsiteY1" fmla="*/ 364934 h 1510943"/>
              <a:gd name="connsiteX2" fmla="*/ 12192000 w 12192000"/>
              <a:gd name="connsiteY2" fmla="*/ 1391694 h 1510943"/>
              <a:gd name="connsiteX3" fmla="*/ 0 w 12192000"/>
              <a:gd name="connsiteY3" fmla="*/ 1391694 h 1510943"/>
              <a:gd name="connsiteX4" fmla="*/ 0 w 12192000"/>
              <a:gd name="connsiteY4" fmla="*/ 364934 h 151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10943">
                <a:moveTo>
                  <a:pt x="0" y="364934"/>
                </a:moveTo>
                <a:cubicBezTo>
                  <a:pt x="4201160" y="1157414"/>
                  <a:pt x="8112760" y="-762826"/>
                  <a:pt x="12192000" y="364934"/>
                </a:cubicBezTo>
                <a:lnTo>
                  <a:pt x="12192000" y="1391694"/>
                </a:lnTo>
                <a:cubicBezTo>
                  <a:pt x="8265160" y="187734"/>
                  <a:pt x="3942080" y="1970814"/>
                  <a:pt x="0" y="1391694"/>
                </a:cubicBezTo>
                <a:lnTo>
                  <a:pt x="0" y="36493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6A88FC4-38C6-6880-370A-0B3D927239EE}"/>
              </a:ext>
            </a:extLst>
          </p:cNvPr>
          <p:cNvSpPr/>
          <p:nvPr/>
        </p:nvSpPr>
        <p:spPr>
          <a:xfrm>
            <a:off x="285701" y="19390424"/>
            <a:ext cx="12230962" cy="3673753"/>
          </a:xfrm>
          <a:custGeom>
            <a:avLst/>
            <a:gdLst>
              <a:gd name="connsiteX0" fmla="*/ 0 w 12313920"/>
              <a:gd name="connsiteY0" fmla="*/ 0 h 2621280"/>
              <a:gd name="connsiteX1" fmla="*/ 12313920 w 12313920"/>
              <a:gd name="connsiteY1" fmla="*/ 0 h 2621280"/>
              <a:gd name="connsiteX2" fmla="*/ 12313920 w 12313920"/>
              <a:gd name="connsiteY2" fmla="*/ 2621280 h 2621280"/>
              <a:gd name="connsiteX3" fmla="*/ 0 w 12313920"/>
              <a:gd name="connsiteY3" fmla="*/ 2621280 h 2621280"/>
              <a:gd name="connsiteX4" fmla="*/ 0 w 12313920"/>
              <a:gd name="connsiteY4" fmla="*/ 0 h 2621280"/>
              <a:gd name="connsiteX0" fmla="*/ 0 w 12313920"/>
              <a:gd name="connsiteY0" fmla="*/ 0 h 2621280"/>
              <a:gd name="connsiteX1" fmla="*/ 12313920 w 12313920"/>
              <a:gd name="connsiteY1" fmla="*/ 0 h 2621280"/>
              <a:gd name="connsiteX2" fmla="*/ 12313920 w 12313920"/>
              <a:gd name="connsiteY2" fmla="*/ 2621280 h 2621280"/>
              <a:gd name="connsiteX3" fmla="*/ 0 w 12313920"/>
              <a:gd name="connsiteY3" fmla="*/ 2621280 h 2621280"/>
              <a:gd name="connsiteX4" fmla="*/ 0 w 12313920"/>
              <a:gd name="connsiteY4" fmla="*/ 0 h 2621280"/>
              <a:gd name="connsiteX0" fmla="*/ 0 w 12313920"/>
              <a:gd name="connsiteY0" fmla="*/ 249151 h 2870431"/>
              <a:gd name="connsiteX1" fmla="*/ 12313920 w 12313920"/>
              <a:gd name="connsiteY1" fmla="*/ 249151 h 2870431"/>
              <a:gd name="connsiteX2" fmla="*/ 12313920 w 12313920"/>
              <a:gd name="connsiteY2" fmla="*/ 2870431 h 2870431"/>
              <a:gd name="connsiteX3" fmla="*/ 0 w 12313920"/>
              <a:gd name="connsiteY3" fmla="*/ 2870431 h 2870431"/>
              <a:gd name="connsiteX4" fmla="*/ 0 w 12313920"/>
              <a:gd name="connsiteY4" fmla="*/ 249151 h 2870431"/>
              <a:gd name="connsiteX0" fmla="*/ 0 w 12313920"/>
              <a:gd name="connsiteY0" fmla="*/ 382461 h 3003741"/>
              <a:gd name="connsiteX1" fmla="*/ 12313920 w 12313920"/>
              <a:gd name="connsiteY1" fmla="*/ 382461 h 3003741"/>
              <a:gd name="connsiteX2" fmla="*/ 12313920 w 12313920"/>
              <a:gd name="connsiteY2" fmla="*/ 3003741 h 3003741"/>
              <a:gd name="connsiteX3" fmla="*/ 0 w 12313920"/>
              <a:gd name="connsiteY3" fmla="*/ 3003741 h 3003741"/>
              <a:gd name="connsiteX4" fmla="*/ 0 w 12313920"/>
              <a:gd name="connsiteY4" fmla="*/ 382461 h 300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13920" h="3003741">
                <a:moveTo>
                  <a:pt x="0" y="382461"/>
                </a:moveTo>
                <a:cubicBezTo>
                  <a:pt x="4729480" y="3415221"/>
                  <a:pt x="8666480" y="-1324419"/>
                  <a:pt x="12313920" y="382461"/>
                </a:cubicBezTo>
                <a:lnTo>
                  <a:pt x="12313920" y="3003741"/>
                </a:lnTo>
                <a:lnTo>
                  <a:pt x="0" y="3003741"/>
                </a:lnTo>
                <a:lnTo>
                  <a:pt x="0" y="382461"/>
                </a:lnTo>
                <a:close/>
              </a:path>
            </a:pathLst>
          </a:custGeom>
          <a:solidFill>
            <a:srgbClr val="133695"/>
          </a:solidFill>
          <a:ln>
            <a:solidFill>
              <a:srgbClr val="1336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42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DA067-EFC5-DE00-AFF1-2441D1E39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2CC6E6-508E-5404-D11C-FAA179E1EB73}"/>
              </a:ext>
            </a:extLst>
          </p:cNvPr>
          <p:cNvSpPr/>
          <p:nvPr/>
        </p:nvSpPr>
        <p:spPr>
          <a:xfrm>
            <a:off x="-19481" y="2953866"/>
            <a:ext cx="12273023" cy="2156055"/>
          </a:xfrm>
          <a:custGeom>
            <a:avLst/>
            <a:gdLst>
              <a:gd name="connsiteX0" fmla="*/ 0 w 12192000"/>
              <a:gd name="connsiteY0" fmla="*/ 0 h 1026760"/>
              <a:gd name="connsiteX1" fmla="*/ 12192000 w 12192000"/>
              <a:gd name="connsiteY1" fmla="*/ 0 h 1026760"/>
              <a:gd name="connsiteX2" fmla="*/ 12192000 w 12192000"/>
              <a:gd name="connsiteY2" fmla="*/ 1026760 h 1026760"/>
              <a:gd name="connsiteX3" fmla="*/ 0 w 12192000"/>
              <a:gd name="connsiteY3" fmla="*/ 1026760 h 1026760"/>
              <a:gd name="connsiteX4" fmla="*/ 0 w 12192000"/>
              <a:gd name="connsiteY4" fmla="*/ 0 h 1026760"/>
              <a:gd name="connsiteX0" fmla="*/ 0 w 12192000"/>
              <a:gd name="connsiteY0" fmla="*/ 0 h 1026760"/>
              <a:gd name="connsiteX1" fmla="*/ 12192000 w 12192000"/>
              <a:gd name="connsiteY1" fmla="*/ 0 h 1026760"/>
              <a:gd name="connsiteX2" fmla="*/ 12192000 w 12192000"/>
              <a:gd name="connsiteY2" fmla="*/ 1026760 h 1026760"/>
              <a:gd name="connsiteX3" fmla="*/ 0 w 12192000"/>
              <a:gd name="connsiteY3" fmla="*/ 1026760 h 1026760"/>
              <a:gd name="connsiteX4" fmla="*/ 0 w 12192000"/>
              <a:gd name="connsiteY4" fmla="*/ 0 h 1026760"/>
              <a:gd name="connsiteX0" fmla="*/ 0 w 12192000"/>
              <a:gd name="connsiteY0" fmla="*/ 0 h 1026760"/>
              <a:gd name="connsiteX1" fmla="*/ 12192000 w 12192000"/>
              <a:gd name="connsiteY1" fmla="*/ 0 h 1026760"/>
              <a:gd name="connsiteX2" fmla="*/ 12192000 w 12192000"/>
              <a:gd name="connsiteY2" fmla="*/ 1026760 h 1026760"/>
              <a:gd name="connsiteX3" fmla="*/ 0 w 12192000"/>
              <a:gd name="connsiteY3" fmla="*/ 1026760 h 1026760"/>
              <a:gd name="connsiteX4" fmla="*/ 0 w 12192000"/>
              <a:gd name="connsiteY4" fmla="*/ 0 h 1026760"/>
              <a:gd name="connsiteX0" fmla="*/ 0 w 12192000"/>
              <a:gd name="connsiteY0" fmla="*/ 364934 h 1391694"/>
              <a:gd name="connsiteX1" fmla="*/ 12192000 w 12192000"/>
              <a:gd name="connsiteY1" fmla="*/ 364934 h 1391694"/>
              <a:gd name="connsiteX2" fmla="*/ 12192000 w 12192000"/>
              <a:gd name="connsiteY2" fmla="*/ 1391694 h 1391694"/>
              <a:gd name="connsiteX3" fmla="*/ 0 w 12192000"/>
              <a:gd name="connsiteY3" fmla="*/ 1391694 h 1391694"/>
              <a:gd name="connsiteX4" fmla="*/ 0 w 12192000"/>
              <a:gd name="connsiteY4" fmla="*/ 364934 h 1391694"/>
              <a:gd name="connsiteX0" fmla="*/ 0 w 12192000"/>
              <a:gd name="connsiteY0" fmla="*/ 364934 h 1855584"/>
              <a:gd name="connsiteX1" fmla="*/ 12192000 w 12192000"/>
              <a:gd name="connsiteY1" fmla="*/ 364934 h 1855584"/>
              <a:gd name="connsiteX2" fmla="*/ 12192000 w 12192000"/>
              <a:gd name="connsiteY2" fmla="*/ 1391694 h 1855584"/>
              <a:gd name="connsiteX3" fmla="*/ 0 w 12192000"/>
              <a:gd name="connsiteY3" fmla="*/ 1391694 h 1855584"/>
              <a:gd name="connsiteX4" fmla="*/ 0 w 12192000"/>
              <a:gd name="connsiteY4" fmla="*/ 364934 h 1855584"/>
              <a:gd name="connsiteX0" fmla="*/ 0 w 12192000"/>
              <a:gd name="connsiteY0" fmla="*/ 364934 h 1510943"/>
              <a:gd name="connsiteX1" fmla="*/ 12192000 w 12192000"/>
              <a:gd name="connsiteY1" fmla="*/ 364934 h 1510943"/>
              <a:gd name="connsiteX2" fmla="*/ 12192000 w 12192000"/>
              <a:gd name="connsiteY2" fmla="*/ 1391694 h 1510943"/>
              <a:gd name="connsiteX3" fmla="*/ 0 w 12192000"/>
              <a:gd name="connsiteY3" fmla="*/ 1391694 h 1510943"/>
              <a:gd name="connsiteX4" fmla="*/ 0 w 12192000"/>
              <a:gd name="connsiteY4" fmla="*/ 364934 h 151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10943">
                <a:moveTo>
                  <a:pt x="0" y="364934"/>
                </a:moveTo>
                <a:cubicBezTo>
                  <a:pt x="4201160" y="1157414"/>
                  <a:pt x="8112760" y="-762826"/>
                  <a:pt x="12192000" y="364934"/>
                </a:cubicBezTo>
                <a:lnTo>
                  <a:pt x="12192000" y="1391694"/>
                </a:lnTo>
                <a:cubicBezTo>
                  <a:pt x="8265160" y="187734"/>
                  <a:pt x="3942080" y="1970814"/>
                  <a:pt x="0" y="1391694"/>
                </a:cubicBezTo>
                <a:lnTo>
                  <a:pt x="0" y="36493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D47403-315F-A989-9D8B-A8E160DB1AA4}"/>
              </a:ext>
            </a:extLst>
          </p:cNvPr>
          <p:cNvSpPr/>
          <p:nvPr/>
        </p:nvSpPr>
        <p:spPr>
          <a:xfrm>
            <a:off x="-19481" y="3232270"/>
            <a:ext cx="12230962" cy="3673753"/>
          </a:xfrm>
          <a:custGeom>
            <a:avLst/>
            <a:gdLst>
              <a:gd name="connsiteX0" fmla="*/ 0 w 12313920"/>
              <a:gd name="connsiteY0" fmla="*/ 0 h 2621280"/>
              <a:gd name="connsiteX1" fmla="*/ 12313920 w 12313920"/>
              <a:gd name="connsiteY1" fmla="*/ 0 h 2621280"/>
              <a:gd name="connsiteX2" fmla="*/ 12313920 w 12313920"/>
              <a:gd name="connsiteY2" fmla="*/ 2621280 h 2621280"/>
              <a:gd name="connsiteX3" fmla="*/ 0 w 12313920"/>
              <a:gd name="connsiteY3" fmla="*/ 2621280 h 2621280"/>
              <a:gd name="connsiteX4" fmla="*/ 0 w 12313920"/>
              <a:gd name="connsiteY4" fmla="*/ 0 h 2621280"/>
              <a:gd name="connsiteX0" fmla="*/ 0 w 12313920"/>
              <a:gd name="connsiteY0" fmla="*/ 0 h 2621280"/>
              <a:gd name="connsiteX1" fmla="*/ 12313920 w 12313920"/>
              <a:gd name="connsiteY1" fmla="*/ 0 h 2621280"/>
              <a:gd name="connsiteX2" fmla="*/ 12313920 w 12313920"/>
              <a:gd name="connsiteY2" fmla="*/ 2621280 h 2621280"/>
              <a:gd name="connsiteX3" fmla="*/ 0 w 12313920"/>
              <a:gd name="connsiteY3" fmla="*/ 2621280 h 2621280"/>
              <a:gd name="connsiteX4" fmla="*/ 0 w 12313920"/>
              <a:gd name="connsiteY4" fmla="*/ 0 h 2621280"/>
              <a:gd name="connsiteX0" fmla="*/ 0 w 12313920"/>
              <a:gd name="connsiteY0" fmla="*/ 249151 h 2870431"/>
              <a:gd name="connsiteX1" fmla="*/ 12313920 w 12313920"/>
              <a:gd name="connsiteY1" fmla="*/ 249151 h 2870431"/>
              <a:gd name="connsiteX2" fmla="*/ 12313920 w 12313920"/>
              <a:gd name="connsiteY2" fmla="*/ 2870431 h 2870431"/>
              <a:gd name="connsiteX3" fmla="*/ 0 w 12313920"/>
              <a:gd name="connsiteY3" fmla="*/ 2870431 h 2870431"/>
              <a:gd name="connsiteX4" fmla="*/ 0 w 12313920"/>
              <a:gd name="connsiteY4" fmla="*/ 249151 h 2870431"/>
              <a:gd name="connsiteX0" fmla="*/ 0 w 12313920"/>
              <a:gd name="connsiteY0" fmla="*/ 382461 h 3003741"/>
              <a:gd name="connsiteX1" fmla="*/ 12313920 w 12313920"/>
              <a:gd name="connsiteY1" fmla="*/ 382461 h 3003741"/>
              <a:gd name="connsiteX2" fmla="*/ 12313920 w 12313920"/>
              <a:gd name="connsiteY2" fmla="*/ 3003741 h 3003741"/>
              <a:gd name="connsiteX3" fmla="*/ 0 w 12313920"/>
              <a:gd name="connsiteY3" fmla="*/ 3003741 h 3003741"/>
              <a:gd name="connsiteX4" fmla="*/ 0 w 12313920"/>
              <a:gd name="connsiteY4" fmla="*/ 382461 h 300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13920" h="3003741">
                <a:moveTo>
                  <a:pt x="0" y="382461"/>
                </a:moveTo>
                <a:cubicBezTo>
                  <a:pt x="4729480" y="3415221"/>
                  <a:pt x="8666480" y="-1324419"/>
                  <a:pt x="12313920" y="382461"/>
                </a:cubicBezTo>
                <a:lnTo>
                  <a:pt x="12313920" y="3003741"/>
                </a:lnTo>
                <a:lnTo>
                  <a:pt x="0" y="3003741"/>
                </a:lnTo>
                <a:lnTo>
                  <a:pt x="0" y="382461"/>
                </a:lnTo>
                <a:close/>
              </a:path>
            </a:pathLst>
          </a:custGeom>
          <a:solidFill>
            <a:srgbClr val="133695"/>
          </a:solidFill>
          <a:ln>
            <a:solidFill>
              <a:srgbClr val="1336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1">
            <a:extLst>
              <a:ext uri="{FF2B5EF4-FFF2-40B4-BE49-F238E27FC236}">
                <a16:creationId xmlns:a16="http://schemas.microsoft.com/office/drawing/2014/main" id="{8CE85A64-9D2E-B377-D8C3-DA0253522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423" y="71878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4AB11-2C4C-8947-F6E7-E9FA03B598C2}"/>
              </a:ext>
            </a:extLst>
          </p:cNvPr>
          <p:cNvSpPr txBox="1"/>
          <p:nvPr/>
        </p:nvSpPr>
        <p:spPr>
          <a:xfrm>
            <a:off x="164028" y="-113873"/>
            <a:ext cx="36176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0" b="1" dirty="0">
                <a:solidFill>
                  <a:schemeClr val="tx2"/>
                </a:solidFill>
                <a:latin typeface="Arabic Typesetting" panose="020F0502020204030204" pitchFamily="66" charset="-78"/>
                <a:ea typeface="Calibri" panose="020F0502020204030204" pitchFamily="34" charset="0"/>
                <a:cs typeface="Arabic Typesetting" panose="020F0502020204030204" pitchFamily="66" charset="-78"/>
              </a:rPr>
              <a:t>What is</a:t>
            </a:r>
          </a:p>
        </p:txBody>
      </p:sp>
      <p:sp>
        <p:nvSpPr>
          <p:cNvPr id="9" name="Rectangle 117">
            <a:extLst>
              <a:ext uri="{FF2B5EF4-FFF2-40B4-BE49-F238E27FC236}">
                <a16:creationId xmlns:a16="http://schemas.microsoft.com/office/drawing/2014/main" id="{55FB37BE-FD3E-E65F-1DAB-3BDB45374C12}"/>
              </a:ext>
            </a:extLst>
          </p:cNvPr>
          <p:cNvSpPr/>
          <p:nvPr/>
        </p:nvSpPr>
        <p:spPr>
          <a:xfrm>
            <a:off x="50258295" y="-206890"/>
            <a:ext cx="7398946" cy="6878320"/>
          </a:xfrm>
          <a:custGeom>
            <a:avLst/>
            <a:gdLst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0 w 7261185"/>
              <a:gd name="connsiteY3" fmla="*/ 6857990 h 6857990"/>
              <a:gd name="connsiteX4" fmla="*/ 0 w 7261185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0 w 7261185"/>
              <a:gd name="connsiteY3" fmla="*/ 6857990 h 6857990"/>
              <a:gd name="connsiteX4" fmla="*/ 0 w 7261185"/>
              <a:gd name="connsiteY4" fmla="*/ 0 h 6857990"/>
              <a:gd name="connsiteX0" fmla="*/ 171099 w 7432284"/>
              <a:gd name="connsiteY0" fmla="*/ 0 h 6857990"/>
              <a:gd name="connsiteX1" fmla="*/ 7432284 w 7432284"/>
              <a:gd name="connsiteY1" fmla="*/ 0 h 6857990"/>
              <a:gd name="connsiteX2" fmla="*/ 7432284 w 7432284"/>
              <a:gd name="connsiteY2" fmla="*/ 6857990 h 6857990"/>
              <a:gd name="connsiteX3" fmla="*/ 171099 w 7432284"/>
              <a:gd name="connsiteY3" fmla="*/ 6857990 h 6857990"/>
              <a:gd name="connsiteX4" fmla="*/ 171099 w 7432284"/>
              <a:gd name="connsiteY4" fmla="*/ 0 h 6857990"/>
              <a:gd name="connsiteX0" fmla="*/ 136306 w 7397491"/>
              <a:gd name="connsiteY0" fmla="*/ 0 h 6857990"/>
              <a:gd name="connsiteX1" fmla="*/ 7397491 w 7397491"/>
              <a:gd name="connsiteY1" fmla="*/ 0 h 6857990"/>
              <a:gd name="connsiteX2" fmla="*/ 7397491 w 7397491"/>
              <a:gd name="connsiteY2" fmla="*/ 6857990 h 6857990"/>
              <a:gd name="connsiteX3" fmla="*/ 136306 w 7397491"/>
              <a:gd name="connsiteY3" fmla="*/ 6857990 h 6857990"/>
              <a:gd name="connsiteX4" fmla="*/ 136306 w 7397491"/>
              <a:gd name="connsiteY4" fmla="*/ 0 h 6857990"/>
              <a:gd name="connsiteX0" fmla="*/ 488013 w 7749198"/>
              <a:gd name="connsiteY0" fmla="*/ 0 h 6857990"/>
              <a:gd name="connsiteX1" fmla="*/ 7749198 w 7749198"/>
              <a:gd name="connsiteY1" fmla="*/ 0 h 6857990"/>
              <a:gd name="connsiteX2" fmla="*/ 7749198 w 7749198"/>
              <a:gd name="connsiteY2" fmla="*/ 6857990 h 6857990"/>
              <a:gd name="connsiteX3" fmla="*/ 488013 w 7749198"/>
              <a:gd name="connsiteY3" fmla="*/ 6857990 h 6857990"/>
              <a:gd name="connsiteX4" fmla="*/ 488013 w 7749198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0 w 7261185"/>
              <a:gd name="connsiteY3" fmla="*/ 6857990 h 6857990"/>
              <a:gd name="connsiteX4" fmla="*/ 0 w 7261185"/>
              <a:gd name="connsiteY4" fmla="*/ 0 h 6857990"/>
              <a:gd name="connsiteX0" fmla="*/ 410045 w 7671230"/>
              <a:gd name="connsiteY0" fmla="*/ 0 h 6857990"/>
              <a:gd name="connsiteX1" fmla="*/ 7671230 w 7671230"/>
              <a:gd name="connsiteY1" fmla="*/ 0 h 6857990"/>
              <a:gd name="connsiteX2" fmla="*/ 7671230 w 7671230"/>
              <a:gd name="connsiteY2" fmla="*/ 6857990 h 6857990"/>
              <a:gd name="connsiteX3" fmla="*/ 410045 w 7671230"/>
              <a:gd name="connsiteY3" fmla="*/ 6857990 h 6857990"/>
              <a:gd name="connsiteX4" fmla="*/ 410045 w 7671230"/>
              <a:gd name="connsiteY4" fmla="*/ 0 h 6857990"/>
              <a:gd name="connsiteX0" fmla="*/ 1155333 w 8416518"/>
              <a:gd name="connsiteY0" fmla="*/ 0 h 6904289"/>
              <a:gd name="connsiteX1" fmla="*/ 8416518 w 8416518"/>
              <a:gd name="connsiteY1" fmla="*/ 0 h 6904289"/>
              <a:gd name="connsiteX2" fmla="*/ 8416518 w 8416518"/>
              <a:gd name="connsiteY2" fmla="*/ 6857990 h 6904289"/>
              <a:gd name="connsiteX3" fmla="*/ 348831 w 8416518"/>
              <a:gd name="connsiteY3" fmla="*/ 6904289 h 6904289"/>
              <a:gd name="connsiteX4" fmla="*/ 1155333 w 8416518"/>
              <a:gd name="connsiteY4" fmla="*/ 0 h 6904289"/>
              <a:gd name="connsiteX0" fmla="*/ 806502 w 8067687"/>
              <a:gd name="connsiteY0" fmla="*/ 0 h 6904289"/>
              <a:gd name="connsiteX1" fmla="*/ 8067687 w 8067687"/>
              <a:gd name="connsiteY1" fmla="*/ 0 h 6904289"/>
              <a:gd name="connsiteX2" fmla="*/ 8067687 w 8067687"/>
              <a:gd name="connsiteY2" fmla="*/ 6857990 h 6904289"/>
              <a:gd name="connsiteX3" fmla="*/ 0 w 8067687"/>
              <a:gd name="connsiteY3" fmla="*/ 6904289 h 6904289"/>
              <a:gd name="connsiteX4" fmla="*/ 806502 w 8067687"/>
              <a:gd name="connsiteY4" fmla="*/ 0 h 6904289"/>
              <a:gd name="connsiteX0" fmla="*/ 806502 w 8067687"/>
              <a:gd name="connsiteY0" fmla="*/ 0 h 6904289"/>
              <a:gd name="connsiteX1" fmla="*/ 8067687 w 8067687"/>
              <a:gd name="connsiteY1" fmla="*/ 0 h 6904289"/>
              <a:gd name="connsiteX2" fmla="*/ 8067687 w 8067687"/>
              <a:gd name="connsiteY2" fmla="*/ 6857990 h 6904289"/>
              <a:gd name="connsiteX3" fmla="*/ 0 w 8067687"/>
              <a:gd name="connsiteY3" fmla="*/ 6904289 h 6904289"/>
              <a:gd name="connsiteX4" fmla="*/ 806502 w 8067687"/>
              <a:gd name="connsiteY4" fmla="*/ 0 h 6904289"/>
              <a:gd name="connsiteX0" fmla="*/ 0 w 7261185"/>
              <a:gd name="connsiteY0" fmla="*/ 0 h 6996886"/>
              <a:gd name="connsiteX1" fmla="*/ 7261185 w 7261185"/>
              <a:gd name="connsiteY1" fmla="*/ 0 h 6996886"/>
              <a:gd name="connsiteX2" fmla="*/ 7261185 w 7261185"/>
              <a:gd name="connsiteY2" fmla="*/ 6857990 h 6996886"/>
              <a:gd name="connsiteX3" fmla="*/ 340775 w 7261185"/>
              <a:gd name="connsiteY3" fmla="*/ 6996886 h 6996886"/>
              <a:gd name="connsiteX4" fmla="*/ 0 w 7261185"/>
              <a:gd name="connsiteY4" fmla="*/ 0 h 6996886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283978 w 7261185"/>
              <a:gd name="connsiteY3" fmla="*/ 6846415 h 6857990"/>
              <a:gd name="connsiteX4" fmla="*/ 0 w 7261185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283978 w 7261185"/>
              <a:gd name="connsiteY3" fmla="*/ 6846415 h 6857990"/>
              <a:gd name="connsiteX4" fmla="*/ 0 w 7261185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283978 w 7261185"/>
              <a:gd name="connsiteY3" fmla="*/ 6846415 h 6857990"/>
              <a:gd name="connsiteX4" fmla="*/ 0 w 7261185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283978 w 7261185"/>
              <a:gd name="connsiteY3" fmla="*/ 6846415 h 6857990"/>
              <a:gd name="connsiteX4" fmla="*/ 0 w 7261185"/>
              <a:gd name="connsiteY4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1185" h="6857990">
                <a:moveTo>
                  <a:pt x="0" y="0"/>
                </a:moveTo>
                <a:lnTo>
                  <a:pt x="7261185" y="0"/>
                </a:lnTo>
                <a:lnTo>
                  <a:pt x="7261185" y="6857990"/>
                </a:lnTo>
                <a:lnTo>
                  <a:pt x="283978" y="6846415"/>
                </a:lnTo>
                <a:cubicBezTo>
                  <a:pt x="242665" y="5960953"/>
                  <a:pt x="2187615" y="2262847"/>
                  <a:pt x="0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DF71B20-33E4-9FE1-33B6-D6937C89794D}"/>
              </a:ext>
            </a:extLst>
          </p:cNvPr>
          <p:cNvSpPr/>
          <p:nvPr/>
        </p:nvSpPr>
        <p:spPr>
          <a:xfrm>
            <a:off x="59736585" y="91327"/>
            <a:ext cx="4784203" cy="4749054"/>
          </a:xfrm>
          <a:custGeom>
            <a:avLst/>
            <a:gdLst>
              <a:gd name="connsiteX0" fmla="*/ 0 w 3085196"/>
              <a:gd name="connsiteY0" fmla="*/ 0 h 3062529"/>
              <a:gd name="connsiteX1" fmla="*/ 6632 w 3085196"/>
              <a:gd name="connsiteY1" fmla="*/ 6632 h 3062529"/>
              <a:gd name="connsiteX2" fmla="*/ 3077879 w 3085196"/>
              <a:gd name="connsiteY2" fmla="*/ 6632 h 3062529"/>
              <a:gd name="connsiteX3" fmla="*/ 3077879 w 3085196"/>
              <a:gd name="connsiteY3" fmla="*/ 3055212 h 3062529"/>
              <a:gd name="connsiteX4" fmla="*/ 3085196 w 3085196"/>
              <a:gd name="connsiteY4" fmla="*/ 3062529 h 3062529"/>
              <a:gd name="connsiteX5" fmla="*/ 2941399 w 3085196"/>
              <a:gd name="connsiteY5" fmla="*/ 3058893 h 3062529"/>
              <a:gd name="connsiteX6" fmla="*/ 3048 w 3085196"/>
              <a:gd name="connsiteY6" fmla="*/ 120542 h 3062529"/>
              <a:gd name="connsiteX7" fmla="*/ 0 w 3085196"/>
              <a:gd name="connsiteY7" fmla="*/ 0 h 3062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5196" h="3062529">
                <a:moveTo>
                  <a:pt x="0" y="0"/>
                </a:moveTo>
                <a:lnTo>
                  <a:pt x="6632" y="6632"/>
                </a:lnTo>
                <a:lnTo>
                  <a:pt x="3077879" y="6632"/>
                </a:lnTo>
                <a:lnTo>
                  <a:pt x="3077879" y="3055212"/>
                </a:lnTo>
                <a:lnTo>
                  <a:pt x="3085196" y="3062529"/>
                </a:lnTo>
                <a:lnTo>
                  <a:pt x="2941399" y="3058893"/>
                </a:lnTo>
                <a:cubicBezTo>
                  <a:pt x="1355258" y="2978491"/>
                  <a:pt x="83450" y="1706683"/>
                  <a:pt x="3048" y="120542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67000" t="-5000" r="-81000" b="-18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42A5AE-C9D8-B85B-A255-D043C8EFD7FA}"/>
              </a:ext>
            </a:extLst>
          </p:cNvPr>
          <p:cNvSpPr txBox="1"/>
          <p:nvPr/>
        </p:nvSpPr>
        <p:spPr>
          <a:xfrm>
            <a:off x="44022229" y="825180"/>
            <a:ext cx="272682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Barangay </a:t>
            </a:r>
            <a:r>
              <a:rPr lang="en-US" sz="2600" dirty="0" err="1"/>
              <a:t>Malpitic</a:t>
            </a:r>
            <a:endParaRPr lang="en-US" sz="2600" dirty="0">
              <a:latin typeface="Arabic Typesetting" panose="020F0502020204030204" pitchFamily="66" charset="-78"/>
              <a:ea typeface="Calibri" panose="020F0502020204030204" pitchFamily="34" charset="0"/>
              <a:cs typeface="Arabic Typesetting" panose="020F0502020204030204" pitchFamily="66" charset="-78"/>
            </a:endParaRPr>
          </a:p>
        </p:txBody>
      </p:sp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8FB6E83F-E065-D30F-6E76-7E5DEDC15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54448" y="868300"/>
            <a:ext cx="330504" cy="3305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6CD290-4846-8DCB-016E-CA0C1E741472}"/>
              </a:ext>
            </a:extLst>
          </p:cNvPr>
          <p:cNvSpPr txBox="1"/>
          <p:nvPr/>
        </p:nvSpPr>
        <p:spPr>
          <a:xfrm>
            <a:off x="946613" y="7574165"/>
            <a:ext cx="32212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Arabic Typesetting" panose="020F0502020204030204" pitchFamily="66" charset="-78"/>
                <a:ea typeface="Calibri" panose="020F0502020204030204" pitchFamily="34" charset="0"/>
                <a:cs typeface="Arabic Typesetting" panose="020F0502020204030204" pitchFamily="66" charset="-78"/>
              </a:rPr>
              <a:t>www.suburbianorh.website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7B7DFC8-4B60-660A-D203-4BBDC8A20B65}"/>
              </a:ext>
            </a:extLst>
          </p:cNvPr>
          <p:cNvSpPr/>
          <p:nvPr/>
        </p:nvSpPr>
        <p:spPr>
          <a:xfrm>
            <a:off x="6444863" y="-21400067"/>
            <a:ext cx="6605096" cy="6605096"/>
          </a:xfrm>
          <a:prstGeom prst="ellipse">
            <a:avLst/>
          </a:prstGeom>
          <a:blipFill dpi="0" rotWithShape="1">
            <a:blip r:embed="rId5"/>
            <a:srcRect/>
            <a:stretch>
              <a:fillRect l="-65700" t="-15000" r="-81000" b="-33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E24A69-BC57-4A99-696C-906209D88E13}"/>
              </a:ext>
            </a:extLst>
          </p:cNvPr>
          <p:cNvSpPr/>
          <p:nvPr/>
        </p:nvSpPr>
        <p:spPr>
          <a:xfrm>
            <a:off x="-548058" y="12924602"/>
            <a:ext cx="12230962" cy="2854127"/>
          </a:xfrm>
          <a:custGeom>
            <a:avLst/>
            <a:gdLst>
              <a:gd name="connsiteX0" fmla="*/ 0 w 12230962"/>
              <a:gd name="connsiteY0" fmla="*/ 0 h 2854127"/>
              <a:gd name="connsiteX1" fmla="*/ 12230962 w 12230962"/>
              <a:gd name="connsiteY1" fmla="*/ 0 h 2854127"/>
              <a:gd name="connsiteX2" fmla="*/ 12230962 w 12230962"/>
              <a:gd name="connsiteY2" fmla="*/ 2854127 h 2854127"/>
              <a:gd name="connsiteX3" fmla="*/ 0 w 12230962"/>
              <a:gd name="connsiteY3" fmla="*/ 2854127 h 2854127"/>
              <a:gd name="connsiteX4" fmla="*/ 0 w 12230962"/>
              <a:gd name="connsiteY4" fmla="*/ 0 h 2854127"/>
              <a:gd name="connsiteX0" fmla="*/ 0 w 12230962"/>
              <a:gd name="connsiteY0" fmla="*/ 0 h 2854127"/>
              <a:gd name="connsiteX1" fmla="*/ 12230962 w 12230962"/>
              <a:gd name="connsiteY1" fmla="*/ 0 h 2854127"/>
              <a:gd name="connsiteX2" fmla="*/ 12230962 w 12230962"/>
              <a:gd name="connsiteY2" fmla="*/ 2854127 h 2854127"/>
              <a:gd name="connsiteX3" fmla="*/ 0 w 12230962"/>
              <a:gd name="connsiteY3" fmla="*/ 2854127 h 2854127"/>
              <a:gd name="connsiteX4" fmla="*/ 0 w 12230962"/>
              <a:gd name="connsiteY4" fmla="*/ 0 h 2854127"/>
              <a:gd name="connsiteX0" fmla="*/ 0 w 12230962"/>
              <a:gd name="connsiteY0" fmla="*/ 0 h 2854127"/>
              <a:gd name="connsiteX1" fmla="*/ 12230962 w 12230962"/>
              <a:gd name="connsiteY1" fmla="*/ 0 h 2854127"/>
              <a:gd name="connsiteX2" fmla="*/ 12230962 w 12230962"/>
              <a:gd name="connsiteY2" fmla="*/ 2854127 h 2854127"/>
              <a:gd name="connsiteX3" fmla="*/ 0 w 12230962"/>
              <a:gd name="connsiteY3" fmla="*/ 2854127 h 2854127"/>
              <a:gd name="connsiteX4" fmla="*/ 0 w 12230962"/>
              <a:gd name="connsiteY4" fmla="*/ 0 h 285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0962" h="2854127">
                <a:moveTo>
                  <a:pt x="0" y="0"/>
                </a:moveTo>
                <a:cubicBezTo>
                  <a:pt x="4076987" y="1266093"/>
                  <a:pt x="7685052" y="2883877"/>
                  <a:pt x="12230962" y="0"/>
                </a:cubicBezTo>
                <a:lnTo>
                  <a:pt x="12230962" y="2854127"/>
                </a:lnTo>
                <a:lnTo>
                  <a:pt x="0" y="28541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69FF9372-C586-469C-73C0-4300B58DAECF}"/>
              </a:ext>
            </a:extLst>
          </p:cNvPr>
          <p:cNvSpPr/>
          <p:nvPr/>
        </p:nvSpPr>
        <p:spPr>
          <a:xfrm>
            <a:off x="-567539" y="12924602"/>
            <a:ext cx="12230962" cy="5706319"/>
          </a:xfrm>
          <a:custGeom>
            <a:avLst/>
            <a:gdLst>
              <a:gd name="connsiteX0" fmla="*/ 0 w 12230962"/>
              <a:gd name="connsiteY0" fmla="*/ 0 h 5706319"/>
              <a:gd name="connsiteX1" fmla="*/ 12230962 w 12230962"/>
              <a:gd name="connsiteY1" fmla="*/ 0 h 5706319"/>
              <a:gd name="connsiteX2" fmla="*/ 12230962 w 12230962"/>
              <a:gd name="connsiteY2" fmla="*/ 5706319 h 5706319"/>
              <a:gd name="connsiteX3" fmla="*/ 0 w 12230962"/>
              <a:gd name="connsiteY3" fmla="*/ 5706319 h 5706319"/>
              <a:gd name="connsiteX4" fmla="*/ 0 w 12230962"/>
              <a:gd name="connsiteY4" fmla="*/ 0 h 5706319"/>
              <a:gd name="connsiteX0" fmla="*/ 0 w 12230962"/>
              <a:gd name="connsiteY0" fmla="*/ 0 h 5706319"/>
              <a:gd name="connsiteX1" fmla="*/ 12230962 w 12230962"/>
              <a:gd name="connsiteY1" fmla="*/ 0 h 5706319"/>
              <a:gd name="connsiteX2" fmla="*/ 12230962 w 12230962"/>
              <a:gd name="connsiteY2" fmla="*/ 5706319 h 5706319"/>
              <a:gd name="connsiteX3" fmla="*/ 0 w 12230962"/>
              <a:gd name="connsiteY3" fmla="*/ 5706319 h 5706319"/>
              <a:gd name="connsiteX4" fmla="*/ 0 w 12230962"/>
              <a:gd name="connsiteY4" fmla="*/ 0 h 5706319"/>
              <a:gd name="connsiteX0" fmla="*/ 0 w 12230962"/>
              <a:gd name="connsiteY0" fmla="*/ 0 h 5706319"/>
              <a:gd name="connsiteX1" fmla="*/ 12230962 w 12230962"/>
              <a:gd name="connsiteY1" fmla="*/ 0 h 5706319"/>
              <a:gd name="connsiteX2" fmla="*/ 12230962 w 12230962"/>
              <a:gd name="connsiteY2" fmla="*/ 5706319 h 5706319"/>
              <a:gd name="connsiteX3" fmla="*/ 0 w 12230962"/>
              <a:gd name="connsiteY3" fmla="*/ 5706319 h 5706319"/>
              <a:gd name="connsiteX4" fmla="*/ 0 w 12230962"/>
              <a:gd name="connsiteY4" fmla="*/ 0 h 5706319"/>
              <a:gd name="connsiteX0" fmla="*/ 0 w 12230962"/>
              <a:gd name="connsiteY0" fmla="*/ 0 h 5706319"/>
              <a:gd name="connsiteX1" fmla="*/ 12230962 w 12230962"/>
              <a:gd name="connsiteY1" fmla="*/ 0 h 5706319"/>
              <a:gd name="connsiteX2" fmla="*/ 12230962 w 12230962"/>
              <a:gd name="connsiteY2" fmla="*/ 5706319 h 5706319"/>
              <a:gd name="connsiteX3" fmla="*/ 0 w 12230962"/>
              <a:gd name="connsiteY3" fmla="*/ 5706319 h 5706319"/>
              <a:gd name="connsiteX4" fmla="*/ 0 w 12230962"/>
              <a:gd name="connsiteY4" fmla="*/ 0 h 570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0962" h="5706319">
                <a:moveTo>
                  <a:pt x="0" y="0"/>
                </a:moveTo>
                <a:cubicBezTo>
                  <a:pt x="3748741" y="6377353"/>
                  <a:pt x="8093015" y="1158240"/>
                  <a:pt x="12230962" y="0"/>
                </a:cubicBezTo>
                <a:lnTo>
                  <a:pt x="12230962" y="5706319"/>
                </a:lnTo>
                <a:lnTo>
                  <a:pt x="0" y="57063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4824A5-9DCC-3B3A-A642-39D6A76AAF23}"/>
              </a:ext>
            </a:extLst>
          </p:cNvPr>
          <p:cNvSpPr txBox="1"/>
          <p:nvPr/>
        </p:nvSpPr>
        <p:spPr>
          <a:xfrm>
            <a:off x="1022977" y="26448162"/>
            <a:ext cx="40071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0" b="1" dirty="0">
                <a:solidFill>
                  <a:schemeClr val="accent6"/>
                </a:solidFill>
                <a:latin typeface="Arabic Typesetting" panose="020F0502020204030204" pitchFamily="66" charset="-78"/>
                <a:ea typeface="Calibri" panose="020F0502020204030204" pitchFamily="34" charset="0"/>
                <a:cs typeface="Arabic Typesetting" panose="020F0502020204030204" pitchFamily="66" charset="-78"/>
              </a:rPr>
              <a:t>SUBURBIA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AFBDC6-A5B5-B022-D2A7-15AEF2703364}"/>
              </a:ext>
            </a:extLst>
          </p:cNvPr>
          <p:cNvSpPr txBox="1"/>
          <p:nvPr/>
        </p:nvSpPr>
        <p:spPr>
          <a:xfrm>
            <a:off x="2462729" y="27202072"/>
            <a:ext cx="21263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FFC000"/>
                </a:solidFill>
                <a:latin typeface="Arabic Typesetting" panose="020F0502020204030204" pitchFamily="66" charset="-78"/>
                <a:ea typeface="Calibri" panose="020F0502020204030204" pitchFamily="34" charset="0"/>
                <a:cs typeface="Arabic Typesetting" panose="020F0502020204030204" pitchFamily="66" charset="-78"/>
              </a:rPr>
              <a:t>NORTH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C7998B-D41D-864C-261E-7F512574EC28}"/>
              </a:ext>
            </a:extLst>
          </p:cNvPr>
          <p:cNvSpPr txBox="1"/>
          <p:nvPr/>
        </p:nvSpPr>
        <p:spPr>
          <a:xfrm>
            <a:off x="434812" y="25767979"/>
            <a:ext cx="36176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0" b="1" dirty="0">
                <a:solidFill>
                  <a:schemeClr val="bg2"/>
                </a:solidFill>
                <a:latin typeface="Arabic Typesetting" panose="020F0502020204030204" pitchFamily="66" charset="-78"/>
                <a:ea typeface="Calibri" panose="020F0502020204030204" pitchFamily="34" charset="0"/>
                <a:cs typeface="Arabic Typesetting" panose="020F0502020204030204" pitchFamily="66" charset="-78"/>
              </a:rPr>
              <a:t>Why </a:t>
            </a:r>
          </a:p>
        </p:txBody>
      </p:sp>
      <p:pic>
        <p:nvPicPr>
          <p:cNvPr id="7" name="Picture 2" descr="No photo description available.">
            <a:extLst>
              <a:ext uri="{FF2B5EF4-FFF2-40B4-BE49-F238E27FC236}">
                <a16:creationId xmlns:a16="http://schemas.microsoft.com/office/drawing/2014/main" id="{3F96DD12-6E21-EBA2-EED1-0950FBE0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841" y="1042872"/>
            <a:ext cx="4613140" cy="466526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220A3B-6E93-C38B-B726-293FA468DBC5}"/>
              </a:ext>
            </a:extLst>
          </p:cNvPr>
          <p:cNvSpPr txBox="1"/>
          <p:nvPr/>
        </p:nvSpPr>
        <p:spPr>
          <a:xfrm>
            <a:off x="649019" y="907255"/>
            <a:ext cx="528172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0" b="1" i="0" dirty="0">
                <a:solidFill>
                  <a:srgbClr val="133695"/>
                </a:solidFill>
                <a:effectLst/>
                <a:latin typeface="Segoe UI Historic" panose="020B0502040204020203" pitchFamily="34" charset="0"/>
              </a:rPr>
              <a:t>PWD Welfare</a:t>
            </a:r>
            <a:endParaRPr lang="en-US" sz="7000" b="1" dirty="0">
              <a:solidFill>
                <a:srgbClr val="133695"/>
              </a:solidFill>
              <a:latin typeface="Arabic Typesetting" panose="020F0502020204030204" pitchFamily="66" charset="-78"/>
              <a:ea typeface="Calibri" panose="020F0502020204030204" pitchFamily="34" charset="0"/>
              <a:cs typeface="Arabic Typesetting" panose="020F0502020204030204" pitchFamily="66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3B5F86-4C14-4BF6-FCAE-1BDF5E953B7B}"/>
              </a:ext>
            </a:extLst>
          </p:cNvPr>
          <p:cNvSpPr txBox="1"/>
          <p:nvPr/>
        </p:nvSpPr>
        <p:spPr>
          <a:xfrm>
            <a:off x="1687709" y="1593479"/>
            <a:ext cx="461314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800" b="1" i="0" dirty="0">
                <a:solidFill>
                  <a:srgbClr val="E72D63"/>
                </a:solidFill>
                <a:effectLst/>
                <a:latin typeface="Segoe UI Historic" panose="020B0502040204020203" pitchFamily="34" charset="0"/>
              </a:rPr>
              <a:t>Society Inc.</a:t>
            </a:r>
          </a:p>
        </p:txBody>
      </p:sp>
      <p:sp>
        <p:nvSpPr>
          <p:cNvPr id="29" name="Rectangle 117">
            <a:extLst>
              <a:ext uri="{FF2B5EF4-FFF2-40B4-BE49-F238E27FC236}">
                <a16:creationId xmlns:a16="http://schemas.microsoft.com/office/drawing/2014/main" id="{82027786-DD2C-4E7C-BADC-9C94F12D1601}"/>
              </a:ext>
            </a:extLst>
          </p:cNvPr>
          <p:cNvSpPr/>
          <p:nvPr/>
        </p:nvSpPr>
        <p:spPr>
          <a:xfrm>
            <a:off x="15503390" y="27703"/>
            <a:ext cx="7398946" cy="6878320"/>
          </a:xfrm>
          <a:custGeom>
            <a:avLst/>
            <a:gdLst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0 w 7261185"/>
              <a:gd name="connsiteY3" fmla="*/ 6857990 h 6857990"/>
              <a:gd name="connsiteX4" fmla="*/ 0 w 7261185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0 w 7261185"/>
              <a:gd name="connsiteY3" fmla="*/ 6857990 h 6857990"/>
              <a:gd name="connsiteX4" fmla="*/ 0 w 7261185"/>
              <a:gd name="connsiteY4" fmla="*/ 0 h 6857990"/>
              <a:gd name="connsiteX0" fmla="*/ 171099 w 7432284"/>
              <a:gd name="connsiteY0" fmla="*/ 0 h 6857990"/>
              <a:gd name="connsiteX1" fmla="*/ 7432284 w 7432284"/>
              <a:gd name="connsiteY1" fmla="*/ 0 h 6857990"/>
              <a:gd name="connsiteX2" fmla="*/ 7432284 w 7432284"/>
              <a:gd name="connsiteY2" fmla="*/ 6857990 h 6857990"/>
              <a:gd name="connsiteX3" fmla="*/ 171099 w 7432284"/>
              <a:gd name="connsiteY3" fmla="*/ 6857990 h 6857990"/>
              <a:gd name="connsiteX4" fmla="*/ 171099 w 7432284"/>
              <a:gd name="connsiteY4" fmla="*/ 0 h 6857990"/>
              <a:gd name="connsiteX0" fmla="*/ 136306 w 7397491"/>
              <a:gd name="connsiteY0" fmla="*/ 0 h 6857990"/>
              <a:gd name="connsiteX1" fmla="*/ 7397491 w 7397491"/>
              <a:gd name="connsiteY1" fmla="*/ 0 h 6857990"/>
              <a:gd name="connsiteX2" fmla="*/ 7397491 w 7397491"/>
              <a:gd name="connsiteY2" fmla="*/ 6857990 h 6857990"/>
              <a:gd name="connsiteX3" fmla="*/ 136306 w 7397491"/>
              <a:gd name="connsiteY3" fmla="*/ 6857990 h 6857990"/>
              <a:gd name="connsiteX4" fmla="*/ 136306 w 7397491"/>
              <a:gd name="connsiteY4" fmla="*/ 0 h 6857990"/>
              <a:gd name="connsiteX0" fmla="*/ 488013 w 7749198"/>
              <a:gd name="connsiteY0" fmla="*/ 0 h 6857990"/>
              <a:gd name="connsiteX1" fmla="*/ 7749198 w 7749198"/>
              <a:gd name="connsiteY1" fmla="*/ 0 h 6857990"/>
              <a:gd name="connsiteX2" fmla="*/ 7749198 w 7749198"/>
              <a:gd name="connsiteY2" fmla="*/ 6857990 h 6857990"/>
              <a:gd name="connsiteX3" fmla="*/ 488013 w 7749198"/>
              <a:gd name="connsiteY3" fmla="*/ 6857990 h 6857990"/>
              <a:gd name="connsiteX4" fmla="*/ 488013 w 7749198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0 w 7261185"/>
              <a:gd name="connsiteY3" fmla="*/ 6857990 h 6857990"/>
              <a:gd name="connsiteX4" fmla="*/ 0 w 7261185"/>
              <a:gd name="connsiteY4" fmla="*/ 0 h 6857990"/>
              <a:gd name="connsiteX0" fmla="*/ 410045 w 7671230"/>
              <a:gd name="connsiteY0" fmla="*/ 0 h 6857990"/>
              <a:gd name="connsiteX1" fmla="*/ 7671230 w 7671230"/>
              <a:gd name="connsiteY1" fmla="*/ 0 h 6857990"/>
              <a:gd name="connsiteX2" fmla="*/ 7671230 w 7671230"/>
              <a:gd name="connsiteY2" fmla="*/ 6857990 h 6857990"/>
              <a:gd name="connsiteX3" fmla="*/ 410045 w 7671230"/>
              <a:gd name="connsiteY3" fmla="*/ 6857990 h 6857990"/>
              <a:gd name="connsiteX4" fmla="*/ 410045 w 7671230"/>
              <a:gd name="connsiteY4" fmla="*/ 0 h 6857990"/>
              <a:gd name="connsiteX0" fmla="*/ 1155333 w 8416518"/>
              <a:gd name="connsiteY0" fmla="*/ 0 h 6904289"/>
              <a:gd name="connsiteX1" fmla="*/ 8416518 w 8416518"/>
              <a:gd name="connsiteY1" fmla="*/ 0 h 6904289"/>
              <a:gd name="connsiteX2" fmla="*/ 8416518 w 8416518"/>
              <a:gd name="connsiteY2" fmla="*/ 6857990 h 6904289"/>
              <a:gd name="connsiteX3" fmla="*/ 348831 w 8416518"/>
              <a:gd name="connsiteY3" fmla="*/ 6904289 h 6904289"/>
              <a:gd name="connsiteX4" fmla="*/ 1155333 w 8416518"/>
              <a:gd name="connsiteY4" fmla="*/ 0 h 6904289"/>
              <a:gd name="connsiteX0" fmla="*/ 806502 w 8067687"/>
              <a:gd name="connsiteY0" fmla="*/ 0 h 6904289"/>
              <a:gd name="connsiteX1" fmla="*/ 8067687 w 8067687"/>
              <a:gd name="connsiteY1" fmla="*/ 0 h 6904289"/>
              <a:gd name="connsiteX2" fmla="*/ 8067687 w 8067687"/>
              <a:gd name="connsiteY2" fmla="*/ 6857990 h 6904289"/>
              <a:gd name="connsiteX3" fmla="*/ 0 w 8067687"/>
              <a:gd name="connsiteY3" fmla="*/ 6904289 h 6904289"/>
              <a:gd name="connsiteX4" fmla="*/ 806502 w 8067687"/>
              <a:gd name="connsiteY4" fmla="*/ 0 h 6904289"/>
              <a:gd name="connsiteX0" fmla="*/ 806502 w 8067687"/>
              <a:gd name="connsiteY0" fmla="*/ 0 h 6904289"/>
              <a:gd name="connsiteX1" fmla="*/ 8067687 w 8067687"/>
              <a:gd name="connsiteY1" fmla="*/ 0 h 6904289"/>
              <a:gd name="connsiteX2" fmla="*/ 8067687 w 8067687"/>
              <a:gd name="connsiteY2" fmla="*/ 6857990 h 6904289"/>
              <a:gd name="connsiteX3" fmla="*/ 0 w 8067687"/>
              <a:gd name="connsiteY3" fmla="*/ 6904289 h 6904289"/>
              <a:gd name="connsiteX4" fmla="*/ 806502 w 8067687"/>
              <a:gd name="connsiteY4" fmla="*/ 0 h 6904289"/>
              <a:gd name="connsiteX0" fmla="*/ 0 w 7261185"/>
              <a:gd name="connsiteY0" fmla="*/ 0 h 6996886"/>
              <a:gd name="connsiteX1" fmla="*/ 7261185 w 7261185"/>
              <a:gd name="connsiteY1" fmla="*/ 0 h 6996886"/>
              <a:gd name="connsiteX2" fmla="*/ 7261185 w 7261185"/>
              <a:gd name="connsiteY2" fmla="*/ 6857990 h 6996886"/>
              <a:gd name="connsiteX3" fmla="*/ 340775 w 7261185"/>
              <a:gd name="connsiteY3" fmla="*/ 6996886 h 6996886"/>
              <a:gd name="connsiteX4" fmla="*/ 0 w 7261185"/>
              <a:gd name="connsiteY4" fmla="*/ 0 h 6996886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283978 w 7261185"/>
              <a:gd name="connsiteY3" fmla="*/ 6846415 h 6857990"/>
              <a:gd name="connsiteX4" fmla="*/ 0 w 7261185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283978 w 7261185"/>
              <a:gd name="connsiteY3" fmla="*/ 6846415 h 6857990"/>
              <a:gd name="connsiteX4" fmla="*/ 0 w 7261185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283978 w 7261185"/>
              <a:gd name="connsiteY3" fmla="*/ 6846415 h 6857990"/>
              <a:gd name="connsiteX4" fmla="*/ 0 w 7261185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283978 w 7261185"/>
              <a:gd name="connsiteY3" fmla="*/ 6846415 h 6857990"/>
              <a:gd name="connsiteX4" fmla="*/ 0 w 7261185"/>
              <a:gd name="connsiteY4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1185" h="6857990">
                <a:moveTo>
                  <a:pt x="0" y="0"/>
                </a:moveTo>
                <a:lnTo>
                  <a:pt x="7261185" y="0"/>
                </a:lnTo>
                <a:lnTo>
                  <a:pt x="7261185" y="6857990"/>
                </a:lnTo>
                <a:lnTo>
                  <a:pt x="283978" y="6846415"/>
                </a:lnTo>
                <a:cubicBezTo>
                  <a:pt x="242665" y="5960953"/>
                  <a:pt x="2187615" y="2262847"/>
                  <a:pt x="0" y="0"/>
                </a:cubicBezTo>
                <a:close/>
              </a:path>
            </a:pathLst>
          </a:custGeom>
          <a:solidFill>
            <a:srgbClr val="1336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DEFD96-3E71-B57F-3340-8ADA529E460B}"/>
              </a:ext>
            </a:extLst>
          </p:cNvPr>
          <p:cNvSpPr txBox="1"/>
          <p:nvPr/>
        </p:nvSpPr>
        <p:spPr>
          <a:xfrm>
            <a:off x="-1154927" y="-2546698"/>
            <a:ext cx="36176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0" b="1" dirty="0">
                <a:solidFill>
                  <a:schemeClr val="tx2"/>
                </a:solidFill>
                <a:latin typeface="Arabic Typesetting" panose="020F0502020204030204" pitchFamily="66" charset="-78"/>
                <a:ea typeface="Calibri" panose="020F0502020204030204" pitchFamily="34" charset="0"/>
                <a:cs typeface="Arabic Typesetting" panose="020F0502020204030204" pitchFamily="66" charset="-78"/>
              </a:rPr>
              <a:t>Why</a:t>
            </a:r>
          </a:p>
        </p:txBody>
      </p:sp>
      <p:pic>
        <p:nvPicPr>
          <p:cNvPr id="32" name="Picture 2" descr="No photo description available.">
            <a:extLst>
              <a:ext uri="{FF2B5EF4-FFF2-40B4-BE49-F238E27FC236}">
                <a16:creationId xmlns:a16="http://schemas.microsoft.com/office/drawing/2014/main" id="{97D2A297-C9B3-607D-5453-D96B2DE55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r="13171"/>
          <a:stretch/>
        </p:blipFill>
        <p:spPr bwMode="auto">
          <a:xfrm>
            <a:off x="22626542" y="158366"/>
            <a:ext cx="5188836" cy="5188836"/>
          </a:xfrm>
          <a:prstGeom prst="teardrop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70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578E9-56DF-AEEB-B042-442954677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46BD09-3882-CBCF-4920-C90958F1CA1A}"/>
              </a:ext>
            </a:extLst>
          </p:cNvPr>
          <p:cNvSpPr/>
          <p:nvPr/>
        </p:nvSpPr>
        <p:spPr>
          <a:xfrm>
            <a:off x="0" y="8940445"/>
            <a:ext cx="12273023" cy="2156055"/>
          </a:xfrm>
          <a:custGeom>
            <a:avLst/>
            <a:gdLst>
              <a:gd name="connsiteX0" fmla="*/ 0 w 12192000"/>
              <a:gd name="connsiteY0" fmla="*/ 0 h 1026760"/>
              <a:gd name="connsiteX1" fmla="*/ 12192000 w 12192000"/>
              <a:gd name="connsiteY1" fmla="*/ 0 h 1026760"/>
              <a:gd name="connsiteX2" fmla="*/ 12192000 w 12192000"/>
              <a:gd name="connsiteY2" fmla="*/ 1026760 h 1026760"/>
              <a:gd name="connsiteX3" fmla="*/ 0 w 12192000"/>
              <a:gd name="connsiteY3" fmla="*/ 1026760 h 1026760"/>
              <a:gd name="connsiteX4" fmla="*/ 0 w 12192000"/>
              <a:gd name="connsiteY4" fmla="*/ 0 h 1026760"/>
              <a:gd name="connsiteX0" fmla="*/ 0 w 12192000"/>
              <a:gd name="connsiteY0" fmla="*/ 0 h 1026760"/>
              <a:gd name="connsiteX1" fmla="*/ 12192000 w 12192000"/>
              <a:gd name="connsiteY1" fmla="*/ 0 h 1026760"/>
              <a:gd name="connsiteX2" fmla="*/ 12192000 w 12192000"/>
              <a:gd name="connsiteY2" fmla="*/ 1026760 h 1026760"/>
              <a:gd name="connsiteX3" fmla="*/ 0 w 12192000"/>
              <a:gd name="connsiteY3" fmla="*/ 1026760 h 1026760"/>
              <a:gd name="connsiteX4" fmla="*/ 0 w 12192000"/>
              <a:gd name="connsiteY4" fmla="*/ 0 h 1026760"/>
              <a:gd name="connsiteX0" fmla="*/ 0 w 12192000"/>
              <a:gd name="connsiteY0" fmla="*/ 0 h 1026760"/>
              <a:gd name="connsiteX1" fmla="*/ 12192000 w 12192000"/>
              <a:gd name="connsiteY1" fmla="*/ 0 h 1026760"/>
              <a:gd name="connsiteX2" fmla="*/ 12192000 w 12192000"/>
              <a:gd name="connsiteY2" fmla="*/ 1026760 h 1026760"/>
              <a:gd name="connsiteX3" fmla="*/ 0 w 12192000"/>
              <a:gd name="connsiteY3" fmla="*/ 1026760 h 1026760"/>
              <a:gd name="connsiteX4" fmla="*/ 0 w 12192000"/>
              <a:gd name="connsiteY4" fmla="*/ 0 h 1026760"/>
              <a:gd name="connsiteX0" fmla="*/ 0 w 12192000"/>
              <a:gd name="connsiteY0" fmla="*/ 364934 h 1391694"/>
              <a:gd name="connsiteX1" fmla="*/ 12192000 w 12192000"/>
              <a:gd name="connsiteY1" fmla="*/ 364934 h 1391694"/>
              <a:gd name="connsiteX2" fmla="*/ 12192000 w 12192000"/>
              <a:gd name="connsiteY2" fmla="*/ 1391694 h 1391694"/>
              <a:gd name="connsiteX3" fmla="*/ 0 w 12192000"/>
              <a:gd name="connsiteY3" fmla="*/ 1391694 h 1391694"/>
              <a:gd name="connsiteX4" fmla="*/ 0 w 12192000"/>
              <a:gd name="connsiteY4" fmla="*/ 364934 h 1391694"/>
              <a:gd name="connsiteX0" fmla="*/ 0 w 12192000"/>
              <a:gd name="connsiteY0" fmla="*/ 364934 h 1855584"/>
              <a:gd name="connsiteX1" fmla="*/ 12192000 w 12192000"/>
              <a:gd name="connsiteY1" fmla="*/ 364934 h 1855584"/>
              <a:gd name="connsiteX2" fmla="*/ 12192000 w 12192000"/>
              <a:gd name="connsiteY2" fmla="*/ 1391694 h 1855584"/>
              <a:gd name="connsiteX3" fmla="*/ 0 w 12192000"/>
              <a:gd name="connsiteY3" fmla="*/ 1391694 h 1855584"/>
              <a:gd name="connsiteX4" fmla="*/ 0 w 12192000"/>
              <a:gd name="connsiteY4" fmla="*/ 364934 h 1855584"/>
              <a:gd name="connsiteX0" fmla="*/ 0 w 12192000"/>
              <a:gd name="connsiteY0" fmla="*/ 364934 h 1510943"/>
              <a:gd name="connsiteX1" fmla="*/ 12192000 w 12192000"/>
              <a:gd name="connsiteY1" fmla="*/ 364934 h 1510943"/>
              <a:gd name="connsiteX2" fmla="*/ 12192000 w 12192000"/>
              <a:gd name="connsiteY2" fmla="*/ 1391694 h 1510943"/>
              <a:gd name="connsiteX3" fmla="*/ 0 w 12192000"/>
              <a:gd name="connsiteY3" fmla="*/ 1391694 h 1510943"/>
              <a:gd name="connsiteX4" fmla="*/ 0 w 12192000"/>
              <a:gd name="connsiteY4" fmla="*/ 364934 h 151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10943">
                <a:moveTo>
                  <a:pt x="0" y="364934"/>
                </a:moveTo>
                <a:cubicBezTo>
                  <a:pt x="4201160" y="1157414"/>
                  <a:pt x="8112760" y="-762826"/>
                  <a:pt x="12192000" y="364934"/>
                </a:cubicBezTo>
                <a:lnTo>
                  <a:pt x="12192000" y="1391694"/>
                </a:lnTo>
                <a:cubicBezTo>
                  <a:pt x="8265160" y="187734"/>
                  <a:pt x="3942080" y="1970814"/>
                  <a:pt x="0" y="1391694"/>
                </a:cubicBezTo>
                <a:lnTo>
                  <a:pt x="0" y="36493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344DA4-452F-773C-9401-D5BC3880D633}"/>
              </a:ext>
            </a:extLst>
          </p:cNvPr>
          <p:cNvSpPr/>
          <p:nvPr/>
        </p:nvSpPr>
        <p:spPr>
          <a:xfrm>
            <a:off x="1549" y="8882073"/>
            <a:ext cx="12230962" cy="3673753"/>
          </a:xfrm>
          <a:custGeom>
            <a:avLst/>
            <a:gdLst>
              <a:gd name="connsiteX0" fmla="*/ 0 w 12313920"/>
              <a:gd name="connsiteY0" fmla="*/ 0 h 2621280"/>
              <a:gd name="connsiteX1" fmla="*/ 12313920 w 12313920"/>
              <a:gd name="connsiteY1" fmla="*/ 0 h 2621280"/>
              <a:gd name="connsiteX2" fmla="*/ 12313920 w 12313920"/>
              <a:gd name="connsiteY2" fmla="*/ 2621280 h 2621280"/>
              <a:gd name="connsiteX3" fmla="*/ 0 w 12313920"/>
              <a:gd name="connsiteY3" fmla="*/ 2621280 h 2621280"/>
              <a:gd name="connsiteX4" fmla="*/ 0 w 12313920"/>
              <a:gd name="connsiteY4" fmla="*/ 0 h 2621280"/>
              <a:gd name="connsiteX0" fmla="*/ 0 w 12313920"/>
              <a:gd name="connsiteY0" fmla="*/ 0 h 2621280"/>
              <a:gd name="connsiteX1" fmla="*/ 12313920 w 12313920"/>
              <a:gd name="connsiteY1" fmla="*/ 0 h 2621280"/>
              <a:gd name="connsiteX2" fmla="*/ 12313920 w 12313920"/>
              <a:gd name="connsiteY2" fmla="*/ 2621280 h 2621280"/>
              <a:gd name="connsiteX3" fmla="*/ 0 w 12313920"/>
              <a:gd name="connsiteY3" fmla="*/ 2621280 h 2621280"/>
              <a:gd name="connsiteX4" fmla="*/ 0 w 12313920"/>
              <a:gd name="connsiteY4" fmla="*/ 0 h 2621280"/>
              <a:gd name="connsiteX0" fmla="*/ 0 w 12313920"/>
              <a:gd name="connsiteY0" fmla="*/ 249151 h 2870431"/>
              <a:gd name="connsiteX1" fmla="*/ 12313920 w 12313920"/>
              <a:gd name="connsiteY1" fmla="*/ 249151 h 2870431"/>
              <a:gd name="connsiteX2" fmla="*/ 12313920 w 12313920"/>
              <a:gd name="connsiteY2" fmla="*/ 2870431 h 2870431"/>
              <a:gd name="connsiteX3" fmla="*/ 0 w 12313920"/>
              <a:gd name="connsiteY3" fmla="*/ 2870431 h 2870431"/>
              <a:gd name="connsiteX4" fmla="*/ 0 w 12313920"/>
              <a:gd name="connsiteY4" fmla="*/ 249151 h 2870431"/>
              <a:gd name="connsiteX0" fmla="*/ 0 w 12313920"/>
              <a:gd name="connsiteY0" fmla="*/ 382461 h 3003741"/>
              <a:gd name="connsiteX1" fmla="*/ 12313920 w 12313920"/>
              <a:gd name="connsiteY1" fmla="*/ 382461 h 3003741"/>
              <a:gd name="connsiteX2" fmla="*/ 12313920 w 12313920"/>
              <a:gd name="connsiteY2" fmla="*/ 3003741 h 3003741"/>
              <a:gd name="connsiteX3" fmla="*/ 0 w 12313920"/>
              <a:gd name="connsiteY3" fmla="*/ 3003741 h 3003741"/>
              <a:gd name="connsiteX4" fmla="*/ 0 w 12313920"/>
              <a:gd name="connsiteY4" fmla="*/ 382461 h 300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13920" h="3003741">
                <a:moveTo>
                  <a:pt x="0" y="382461"/>
                </a:moveTo>
                <a:cubicBezTo>
                  <a:pt x="4729480" y="3415221"/>
                  <a:pt x="8666480" y="-1324419"/>
                  <a:pt x="12313920" y="382461"/>
                </a:cubicBezTo>
                <a:lnTo>
                  <a:pt x="12313920" y="3003741"/>
                </a:lnTo>
                <a:lnTo>
                  <a:pt x="0" y="3003741"/>
                </a:lnTo>
                <a:lnTo>
                  <a:pt x="0" y="382461"/>
                </a:lnTo>
                <a:close/>
              </a:path>
            </a:pathLst>
          </a:custGeom>
          <a:solidFill>
            <a:srgbClr val="133695"/>
          </a:solidFill>
          <a:ln>
            <a:solidFill>
              <a:srgbClr val="1336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1">
            <a:extLst>
              <a:ext uri="{FF2B5EF4-FFF2-40B4-BE49-F238E27FC236}">
                <a16:creationId xmlns:a16="http://schemas.microsoft.com/office/drawing/2014/main" id="{4FA06BCF-7C0F-56B4-AE39-D3F93D685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423" y="71878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858B5-1FB8-FE92-8156-22F792D6B8DA}"/>
              </a:ext>
            </a:extLst>
          </p:cNvPr>
          <p:cNvSpPr txBox="1"/>
          <p:nvPr/>
        </p:nvSpPr>
        <p:spPr>
          <a:xfrm>
            <a:off x="164028" y="-113873"/>
            <a:ext cx="36176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0" b="1" dirty="0">
                <a:solidFill>
                  <a:schemeClr val="tx2"/>
                </a:solidFill>
                <a:latin typeface="Arabic Typesetting" panose="020F0502020204030204" pitchFamily="66" charset="-78"/>
                <a:ea typeface="Calibri" panose="020F0502020204030204" pitchFamily="34" charset="0"/>
                <a:cs typeface="Arabic Typesetting" panose="020F0502020204030204" pitchFamily="66" charset="-78"/>
              </a:rPr>
              <a:t>Why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1812D1-A3F5-5F82-71A6-7F0D55729CCD}"/>
              </a:ext>
            </a:extLst>
          </p:cNvPr>
          <p:cNvSpPr txBox="1"/>
          <p:nvPr/>
        </p:nvSpPr>
        <p:spPr>
          <a:xfrm>
            <a:off x="946613" y="7574165"/>
            <a:ext cx="32212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Arabic Typesetting" panose="020F0502020204030204" pitchFamily="66" charset="-78"/>
                <a:ea typeface="Calibri" panose="020F0502020204030204" pitchFamily="34" charset="0"/>
                <a:cs typeface="Arabic Typesetting" panose="020F0502020204030204" pitchFamily="66" charset="-78"/>
              </a:rPr>
              <a:t>www.suburbianorh.website</a:t>
            </a:r>
          </a:p>
        </p:txBody>
      </p:sp>
      <p:pic>
        <p:nvPicPr>
          <p:cNvPr id="7" name="Picture 2" descr="No photo description available.">
            <a:extLst>
              <a:ext uri="{FF2B5EF4-FFF2-40B4-BE49-F238E27FC236}">
                <a16:creationId xmlns:a16="http://schemas.microsoft.com/office/drawing/2014/main" id="{BF921DAB-57DB-D6E2-0410-C03BDCE19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9995" y="1198804"/>
            <a:ext cx="4613140" cy="466526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672795-1D0E-A6E8-E668-4190E1F5BE35}"/>
              </a:ext>
            </a:extLst>
          </p:cNvPr>
          <p:cNvSpPr txBox="1"/>
          <p:nvPr/>
        </p:nvSpPr>
        <p:spPr>
          <a:xfrm>
            <a:off x="649019" y="907255"/>
            <a:ext cx="528172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0" b="1" i="0" dirty="0">
                <a:solidFill>
                  <a:srgbClr val="133695"/>
                </a:solidFill>
                <a:effectLst/>
                <a:latin typeface="Segoe UI Historic" panose="020B0502040204020203" pitchFamily="34" charset="0"/>
              </a:rPr>
              <a:t>PWD Welfare</a:t>
            </a:r>
            <a:endParaRPr lang="en-US" sz="7000" b="1" dirty="0">
              <a:solidFill>
                <a:srgbClr val="133695"/>
              </a:solidFill>
              <a:latin typeface="Arabic Typesetting" panose="020F0502020204030204" pitchFamily="66" charset="-78"/>
              <a:ea typeface="Calibri" panose="020F0502020204030204" pitchFamily="34" charset="0"/>
              <a:cs typeface="Arabic Typesetting" panose="020F0502020204030204" pitchFamily="66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74CF36-AC6D-86EA-CE16-4BDCBD6E6F54}"/>
              </a:ext>
            </a:extLst>
          </p:cNvPr>
          <p:cNvSpPr txBox="1"/>
          <p:nvPr/>
        </p:nvSpPr>
        <p:spPr>
          <a:xfrm>
            <a:off x="1687709" y="1593479"/>
            <a:ext cx="461314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800" b="1" i="0" dirty="0">
                <a:solidFill>
                  <a:srgbClr val="E72D63"/>
                </a:solidFill>
                <a:effectLst/>
                <a:latin typeface="Segoe UI Historic" panose="020B0502040204020203" pitchFamily="34" charset="0"/>
              </a:rPr>
              <a:t>Society Inc.</a:t>
            </a:r>
          </a:p>
        </p:txBody>
      </p:sp>
      <p:sp>
        <p:nvSpPr>
          <p:cNvPr id="29" name="Rectangle 117">
            <a:extLst>
              <a:ext uri="{FF2B5EF4-FFF2-40B4-BE49-F238E27FC236}">
                <a16:creationId xmlns:a16="http://schemas.microsoft.com/office/drawing/2014/main" id="{E9349067-9F62-03F4-4B1F-9D56B9B00D27}"/>
              </a:ext>
            </a:extLst>
          </p:cNvPr>
          <p:cNvSpPr/>
          <p:nvPr/>
        </p:nvSpPr>
        <p:spPr>
          <a:xfrm>
            <a:off x="6198469" y="-20320"/>
            <a:ext cx="7398946" cy="6878320"/>
          </a:xfrm>
          <a:custGeom>
            <a:avLst/>
            <a:gdLst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0 w 7261185"/>
              <a:gd name="connsiteY3" fmla="*/ 6857990 h 6857990"/>
              <a:gd name="connsiteX4" fmla="*/ 0 w 7261185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0 w 7261185"/>
              <a:gd name="connsiteY3" fmla="*/ 6857990 h 6857990"/>
              <a:gd name="connsiteX4" fmla="*/ 0 w 7261185"/>
              <a:gd name="connsiteY4" fmla="*/ 0 h 6857990"/>
              <a:gd name="connsiteX0" fmla="*/ 171099 w 7432284"/>
              <a:gd name="connsiteY0" fmla="*/ 0 h 6857990"/>
              <a:gd name="connsiteX1" fmla="*/ 7432284 w 7432284"/>
              <a:gd name="connsiteY1" fmla="*/ 0 h 6857990"/>
              <a:gd name="connsiteX2" fmla="*/ 7432284 w 7432284"/>
              <a:gd name="connsiteY2" fmla="*/ 6857990 h 6857990"/>
              <a:gd name="connsiteX3" fmla="*/ 171099 w 7432284"/>
              <a:gd name="connsiteY3" fmla="*/ 6857990 h 6857990"/>
              <a:gd name="connsiteX4" fmla="*/ 171099 w 7432284"/>
              <a:gd name="connsiteY4" fmla="*/ 0 h 6857990"/>
              <a:gd name="connsiteX0" fmla="*/ 136306 w 7397491"/>
              <a:gd name="connsiteY0" fmla="*/ 0 h 6857990"/>
              <a:gd name="connsiteX1" fmla="*/ 7397491 w 7397491"/>
              <a:gd name="connsiteY1" fmla="*/ 0 h 6857990"/>
              <a:gd name="connsiteX2" fmla="*/ 7397491 w 7397491"/>
              <a:gd name="connsiteY2" fmla="*/ 6857990 h 6857990"/>
              <a:gd name="connsiteX3" fmla="*/ 136306 w 7397491"/>
              <a:gd name="connsiteY3" fmla="*/ 6857990 h 6857990"/>
              <a:gd name="connsiteX4" fmla="*/ 136306 w 7397491"/>
              <a:gd name="connsiteY4" fmla="*/ 0 h 6857990"/>
              <a:gd name="connsiteX0" fmla="*/ 488013 w 7749198"/>
              <a:gd name="connsiteY0" fmla="*/ 0 h 6857990"/>
              <a:gd name="connsiteX1" fmla="*/ 7749198 w 7749198"/>
              <a:gd name="connsiteY1" fmla="*/ 0 h 6857990"/>
              <a:gd name="connsiteX2" fmla="*/ 7749198 w 7749198"/>
              <a:gd name="connsiteY2" fmla="*/ 6857990 h 6857990"/>
              <a:gd name="connsiteX3" fmla="*/ 488013 w 7749198"/>
              <a:gd name="connsiteY3" fmla="*/ 6857990 h 6857990"/>
              <a:gd name="connsiteX4" fmla="*/ 488013 w 7749198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0 w 7261185"/>
              <a:gd name="connsiteY3" fmla="*/ 6857990 h 6857990"/>
              <a:gd name="connsiteX4" fmla="*/ 0 w 7261185"/>
              <a:gd name="connsiteY4" fmla="*/ 0 h 6857990"/>
              <a:gd name="connsiteX0" fmla="*/ 410045 w 7671230"/>
              <a:gd name="connsiteY0" fmla="*/ 0 h 6857990"/>
              <a:gd name="connsiteX1" fmla="*/ 7671230 w 7671230"/>
              <a:gd name="connsiteY1" fmla="*/ 0 h 6857990"/>
              <a:gd name="connsiteX2" fmla="*/ 7671230 w 7671230"/>
              <a:gd name="connsiteY2" fmla="*/ 6857990 h 6857990"/>
              <a:gd name="connsiteX3" fmla="*/ 410045 w 7671230"/>
              <a:gd name="connsiteY3" fmla="*/ 6857990 h 6857990"/>
              <a:gd name="connsiteX4" fmla="*/ 410045 w 7671230"/>
              <a:gd name="connsiteY4" fmla="*/ 0 h 6857990"/>
              <a:gd name="connsiteX0" fmla="*/ 1155333 w 8416518"/>
              <a:gd name="connsiteY0" fmla="*/ 0 h 6904289"/>
              <a:gd name="connsiteX1" fmla="*/ 8416518 w 8416518"/>
              <a:gd name="connsiteY1" fmla="*/ 0 h 6904289"/>
              <a:gd name="connsiteX2" fmla="*/ 8416518 w 8416518"/>
              <a:gd name="connsiteY2" fmla="*/ 6857990 h 6904289"/>
              <a:gd name="connsiteX3" fmla="*/ 348831 w 8416518"/>
              <a:gd name="connsiteY3" fmla="*/ 6904289 h 6904289"/>
              <a:gd name="connsiteX4" fmla="*/ 1155333 w 8416518"/>
              <a:gd name="connsiteY4" fmla="*/ 0 h 6904289"/>
              <a:gd name="connsiteX0" fmla="*/ 806502 w 8067687"/>
              <a:gd name="connsiteY0" fmla="*/ 0 h 6904289"/>
              <a:gd name="connsiteX1" fmla="*/ 8067687 w 8067687"/>
              <a:gd name="connsiteY1" fmla="*/ 0 h 6904289"/>
              <a:gd name="connsiteX2" fmla="*/ 8067687 w 8067687"/>
              <a:gd name="connsiteY2" fmla="*/ 6857990 h 6904289"/>
              <a:gd name="connsiteX3" fmla="*/ 0 w 8067687"/>
              <a:gd name="connsiteY3" fmla="*/ 6904289 h 6904289"/>
              <a:gd name="connsiteX4" fmla="*/ 806502 w 8067687"/>
              <a:gd name="connsiteY4" fmla="*/ 0 h 6904289"/>
              <a:gd name="connsiteX0" fmla="*/ 806502 w 8067687"/>
              <a:gd name="connsiteY0" fmla="*/ 0 h 6904289"/>
              <a:gd name="connsiteX1" fmla="*/ 8067687 w 8067687"/>
              <a:gd name="connsiteY1" fmla="*/ 0 h 6904289"/>
              <a:gd name="connsiteX2" fmla="*/ 8067687 w 8067687"/>
              <a:gd name="connsiteY2" fmla="*/ 6857990 h 6904289"/>
              <a:gd name="connsiteX3" fmla="*/ 0 w 8067687"/>
              <a:gd name="connsiteY3" fmla="*/ 6904289 h 6904289"/>
              <a:gd name="connsiteX4" fmla="*/ 806502 w 8067687"/>
              <a:gd name="connsiteY4" fmla="*/ 0 h 6904289"/>
              <a:gd name="connsiteX0" fmla="*/ 0 w 7261185"/>
              <a:gd name="connsiteY0" fmla="*/ 0 h 6996886"/>
              <a:gd name="connsiteX1" fmla="*/ 7261185 w 7261185"/>
              <a:gd name="connsiteY1" fmla="*/ 0 h 6996886"/>
              <a:gd name="connsiteX2" fmla="*/ 7261185 w 7261185"/>
              <a:gd name="connsiteY2" fmla="*/ 6857990 h 6996886"/>
              <a:gd name="connsiteX3" fmla="*/ 340775 w 7261185"/>
              <a:gd name="connsiteY3" fmla="*/ 6996886 h 6996886"/>
              <a:gd name="connsiteX4" fmla="*/ 0 w 7261185"/>
              <a:gd name="connsiteY4" fmla="*/ 0 h 6996886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283978 w 7261185"/>
              <a:gd name="connsiteY3" fmla="*/ 6846415 h 6857990"/>
              <a:gd name="connsiteX4" fmla="*/ 0 w 7261185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283978 w 7261185"/>
              <a:gd name="connsiteY3" fmla="*/ 6846415 h 6857990"/>
              <a:gd name="connsiteX4" fmla="*/ 0 w 7261185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283978 w 7261185"/>
              <a:gd name="connsiteY3" fmla="*/ 6846415 h 6857990"/>
              <a:gd name="connsiteX4" fmla="*/ 0 w 7261185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283978 w 7261185"/>
              <a:gd name="connsiteY3" fmla="*/ 6846415 h 6857990"/>
              <a:gd name="connsiteX4" fmla="*/ 0 w 7261185"/>
              <a:gd name="connsiteY4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1185" h="6857990">
                <a:moveTo>
                  <a:pt x="0" y="0"/>
                </a:moveTo>
                <a:lnTo>
                  <a:pt x="7261185" y="0"/>
                </a:lnTo>
                <a:lnTo>
                  <a:pt x="7261185" y="6857990"/>
                </a:lnTo>
                <a:lnTo>
                  <a:pt x="283978" y="6846415"/>
                </a:lnTo>
                <a:cubicBezTo>
                  <a:pt x="242665" y="5960953"/>
                  <a:pt x="2187615" y="2262847"/>
                  <a:pt x="0" y="0"/>
                </a:cubicBezTo>
                <a:close/>
              </a:path>
            </a:pathLst>
          </a:custGeom>
          <a:solidFill>
            <a:srgbClr val="1336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E3F0F-D79F-8F00-1B78-5F565BB34B95}"/>
              </a:ext>
            </a:extLst>
          </p:cNvPr>
          <p:cNvSpPr txBox="1"/>
          <p:nvPr/>
        </p:nvSpPr>
        <p:spPr>
          <a:xfrm>
            <a:off x="3994279" y="-2496287"/>
            <a:ext cx="36176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0" b="1" dirty="0">
                <a:solidFill>
                  <a:schemeClr val="tx2"/>
                </a:solidFill>
                <a:latin typeface="Arabic Typesetting" panose="020F0502020204030204" pitchFamily="66" charset="-78"/>
                <a:ea typeface="Calibri" panose="020F0502020204030204" pitchFamily="34" charset="0"/>
                <a:cs typeface="Arabic Typesetting" panose="020F0502020204030204" pitchFamily="66" charset="-78"/>
              </a:rPr>
              <a:t>What is</a:t>
            </a:r>
          </a:p>
        </p:txBody>
      </p:sp>
      <p:pic>
        <p:nvPicPr>
          <p:cNvPr id="2050" name="Picture 2" descr="No photo description available.">
            <a:extLst>
              <a:ext uri="{FF2B5EF4-FFF2-40B4-BE49-F238E27FC236}">
                <a16:creationId xmlns:a16="http://schemas.microsoft.com/office/drawing/2014/main" id="{BE8D19CE-8FF7-F4A9-B5DC-A6E443A0B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r="13171"/>
          <a:stretch/>
        </p:blipFill>
        <p:spPr bwMode="auto">
          <a:xfrm>
            <a:off x="6444863" y="323024"/>
            <a:ext cx="5188836" cy="5188836"/>
          </a:xfrm>
          <a:prstGeom prst="teardrop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1D006A-D810-E9FC-CE43-4AA513426AE7}"/>
              </a:ext>
            </a:extLst>
          </p:cNvPr>
          <p:cNvSpPr txBox="1"/>
          <p:nvPr/>
        </p:nvSpPr>
        <p:spPr>
          <a:xfrm>
            <a:off x="-7186858" y="-4255170"/>
            <a:ext cx="76850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0" b="1" dirty="0" err="1">
                <a:solidFill>
                  <a:schemeClr val="tx2"/>
                </a:solidFill>
                <a:latin typeface="Arabic Typesetting" panose="020F0502020204030204" pitchFamily="66" charset="-78"/>
                <a:ea typeface="Calibri" panose="020F0502020204030204" pitchFamily="34" charset="0"/>
                <a:cs typeface="Arabic Typesetting" panose="020F0502020204030204" pitchFamily="66" charset="-78"/>
              </a:rPr>
              <a:t>WireFrame</a:t>
            </a:r>
            <a:r>
              <a:rPr lang="en-US" sz="9000" b="1" dirty="0">
                <a:solidFill>
                  <a:schemeClr val="tx2"/>
                </a:solidFill>
                <a:latin typeface="Arabic Typesetting" panose="020F0502020204030204" pitchFamily="66" charset="-78"/>
                <a:ea typeface="Calibri" panose="020F0502020204030204" pitchFamily="34" charset="0"/>
                <a:cs typeface="Arabic Typesetting" panose="020F0502020204030204" pitchFamily="66" charset="-78"/>
              </a:rPr>
              <a:t> &amp; Mockup</a:t>
            </a:r>
          </a:p>
        </p:txBody>
      </p:sp>
    </p:spTree>
    <p:extLst>
      <p:ext uri="{BB962C8B-B14F-4D97-AF65-F5344CB8AC3E}">
        <p14:creationId xmlns:p14="http://schemas.microsoft.com/office/powerpoint/2010/main" val="587800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F193B-53C5-1544-A42B-933CE3BBD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782DB4-FD88-71AC-23C5-F391D4CAC47B}"/>
              </a:ext>
            </a:extLst>
          </p:cNvPr>
          <p:cNvSpPr/>
          <p:nvPr/>
        </p:nvSpPr>
        <p:spPr>
          <a:xfrm>
            <a:off x="0" y="4821420"/>
            <a:ext cx="12273023" cy="2156055"/>
          </a:xfrm>
          <a:custGeom>
            <a:avLst/>
            <a:gdLst>
              <a:gd name="connsiteX0" fmla="*/ 0 w 12192000"/>
              <a:gd name="connsiteY0" fmla="*/ 0 h 1026760"/>
              <a:gd name="connsiteX1" fmla="*/ 12192000 w 12192000"/>
              <a:gd name="connsiteY1" fmla="*/ 0 h 1026760"/>
              <a:gd name="connsiteX2" fmla="*/ 12192000 w 12192000"/>
              <a:gd name="connsiteY2" fmla="*/ 1026760 h 1026760"/>
              <a:gd name="connsiteX3" fmla="*/ 0 w 12192000"/>
              <a:gd name="connsiteY3" fmla="*/ 1026760 h 1026760"/>
              <a:gd name="connsiteX4" fmla="*/ 0 w 12192000"/>
              <a:gd name="connsiteY4" fmla="*/ 0 h 1026760"/>
              <a:gd name="connsiteX0" fmla="*/ 0 w 12192000"/>
              <a:gd name="connsiteY0" fmla="*/ 0 h 1026760"/>
              <a:gd name="connsiteX1" fmla="*/ 12192000 w 12192000"/>
              <a:gd name="connsiteY1" fmla="*/ 0 h 1026760"/>
              <a:gd name="connsiteX2" fmla="*/ 12192000 w 12192000"/>
              <a:gd name="connsiteY2" fmla="*/ 1026760 h 1026760"/>
              <a:gd name="connsiteX3" fmla="*/ 0 w 12192000"/>
              <a:gd name="connsiteY3" fmla="*/ 1026760 h 1026760"/>
              <a:gd name="connsiteX4" fmla="*/ 0 w 12192000"/>
              <a:gd name="connsiteY4" fmla="*/ 0 h 1026760"/>
              <a:gd name="connsiteX0" fmla="*/ 0 w 12192000"/>
              <a:gd name="connsiteY0" fmla="*/ 0 h 1026760"/>
              <a:gd name="connsiteX1" fmla="*/ 12192000 w 12192000"/>
              <a:gd name="connsiteY1" fmla="*/ 0 h 1026760"/>
              <a:gd name="connsiteX2" fmla="*/ 12192000 w 12192000"/>
              <a:gd name="connsiteY2" fmla="*/ 1026760 h 1026760"/>
              <a:gd name="connsiteX3" fmla="*/ 0 w 12192000"/>
              <a:gd name="connsiteY3" fmla="*/ 1026760 h 1026760"/>
              <a:gd name="connsiteX4" fmla="*/ 0 w 12192000"/>
              <a:gd name="connsiteY4" fmla="*/ 0 h 1026760"/>
              <a:gd name="connsiteX0" fmla="*/ 0 w 12192000"/>
              <a:gd name="connsiteY0" fmla="*/ 364934 h 1391694"/>
              <a:gd name="connsiteX1" fmla="*/ 12192000 w 12192000"/>
              <a:gd name="connsiteY1" fmla="*/ 364934 h 1391694"/>
              <a:gd name="connsiteX2" fmla="*/ 12192000 w 12192000"/>
              <a:gd name="connsiteY2" fmla="*/ 1391694 h 1391694"/>
              <a:gd name="connsiteX3" fmla="*/ 0 w 12192000"/>
              <a:gd name="connsiteY3" fmla="*/ 1391694 h 1391694"/>
              <a:gd name="connsiteX4" fmla="*/ 0 w 12192000"/>
              <a:gd name="connsiteY4" fmla="*/ 364934 h 1391694"/>
              <a:gd name="connsiteX0" fmla="*/ 0 w 12192000"/>
              <a:gd name="connsiteY0" fmla="*/ 364934 h 1855584"/>
              <a:gd name="connsiteX1" fmla="*/ 12192000 w 12192000"/>
              <a:gd name="connsiteY1" fmla="*/ 364934 h 1855584"/>
              <a:gd name="connsiteX2" fmla="*/ 12192000 w 12192000"/>
              <a:gd name="connsiteY2" fmla="*/ 1391694 h 1855584"/>
              <a:gd name="connsiteX3" fmla="*/ 0 w 12192000"/>
              <a:gd name="connsiteY3" fmla="*/ 1391694 h 1855584"/>
              <a:gd name="connsiteX4" fmla="*/ 0 w 12192000"/>
              <a:gd name="connsiteY4" fmla="*/ 364934 h 1855584"/>
              <a:gd name="connsiteX0" fmla="*/ 0 w 12192000"/>
              <a:gd name="connsiteY0" fmla="*/ 364934 h 1510943"/>
              <a:gd name="connsiteX1" fmla="*/ 12192000 w 12192000"/>
              <a:gd name="connsiteY1" fmla="*/ 364934 h 1510943"/>
              <a:gd name="connsiteX2" fmla="*/ 12192000 w 12192000"/>
              <a:gd name="connsiteY2" fmla="*/ 1391694 h 1510943"/>
              <a:gd name="connsiteX3" fmla="*/ 0 w 12192000"/>
              <a:gd name="connsiteY3" fmla="*/ 1391694 h 1510943"/>
              <a:gd name="connsiteX4" fmla="*/ 0 w 12192000"/>
              <a:gd name="connsiteY4" fmla="*/ 364934 h 151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10943">
                <a:moveTo>
                  <a:pt x="0" y="364934"/>
                </a:moveTo>
                <a:cubicBezTo>
                  <a:pt x="4201160" y="1157414"/>
                  <a:pt x="8112760" y="-762826"/>
                  <a:pt x="12192000" y="364934"/>
                </a:cubicBezTo>
                <a:lnTo>
                  <a:pt x="12192000" y="1391694"/>
                </a:lnTo>
                <a:cubicBezTo>
                  <a:pt x="8265160" y="187734"/>
                  <a:pt x="3942080" y="1970814"/>
                  <a:pt x="0" y="1391694"/>
                </a:cubicBezTo>
                <a:lnTo>
                  <a:pt x="0" y="36493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3561DA-BE5F-0E7C-12B9-5BD6CE51BE3B}"/>
              </a:ext>
            </a:extLst>
          </p:cNvPr>
          <p:cNvSpPr/>
          <p:nvPr/>
        </p:nvSpPr>
        <p:spPr>
          <a:xfrm>
            <a:off x="-38962" y="4860551"/>
            <a:ext cx="12230962" cy="3673753"/>
          </a:xfrm>
          <a:custGeom>
            <a:avLst/>
            <a:gdLst>
              <a:gd name="connsiteX0" fmla="*/ 0 w 12313920"/>
              <a:gd name="connsiteY0" fmla="*/ 0 h 2621280"/>
              <a:gd name="connsiteX1" fmla="*/ 12313920 w 12313920"/>
              <a:gd name="connsiteY1" fmla="*/ 0 h 2621280"/>
              <a:gd name="connsiteX2" fmla="*/ 12313920 w 12313920"/>
              <a:gd name="connsiteY2" fmla="*/ 2621280 h 2621280"/>
              <a:gd name="connsiteX3" fmla="*/ 0 w 12313920"/>
              <a:gd name="connsiteY3" fmla="*/ 2621280 h 2621280"/>
              <a:gd name="connsiteX4" fmla="*/ 0 w 12313920"/>
              <a:gd name="connsiteY4" fmla="*/ 0 h 2621280"/>
              <a:gd name="connsiteX0" fmla="*/ 0 w 12313920"/>
              <a:gd name="connsiteY0" fmla="*/ 0 h 2621280"/>
              <a:gd name="connsiteX1" fmla="*/ 12313920 w 12313920"/>
              <a:gd name="connsiteY1" fmla="*/ 0 h 2621280"/>
              <a:gd name="connsiteX2" fmla="*/ 12313920 w 12313920"/>
              <a:gd name="connsiteY2" fmla="*/ 2621280 h 2621280"/>
              <a:gd name="connsiteX3" fmla="*/ 0 w 12313920"/>
              <a:gd name="connsiteY3" fmla="*/ 2621280 h 2621280"/>
              <a:gd name="connsiteX4" fmla="*/ 0 w 12313920"/>
              <a:gd name="connsiteY4" fmla="*/ 0 h 2621280"/>
              <a:gd name="connsiteX0" fmla="*/ 0 w 12313920"/>
              <a:gd name="connsiteY0" fmla="*/ 249151 h 2870431"/>
              <a:gd name="connsiteX1" fmla="*/ 12313920 w 12313920"/>
              <a:gd name="connsiteY1" fmla="*/ 249151 h 2870431"/>
              <a:gd name="connsiteX2" fmla="*/ 12313920 w 12313920"/>
              <a:gd name="connsiteY2" fmla="*/ 2870431 h 2870431"/>
              <a:gd name="connsiteX3" fmla="*/ 0 w 12313920"/>
              <a:gd name="connsiteY3" fmla="*/ 2870431 h 2870431"/>
              <a:gd name="connsiteX4" fmla="*/ 0 w 12313920"/>
              <a:gd name="connsiteY4" fmla="*/ 249151 h 2870431"/>
              <a:gd name="connsiteX0" fmla="*/ 0 w 12313920"/>
              <a:gd name="connsiteY0" fmla="*/ 382461 h 3003741"/>
              <a:gd name="connsiteX1" fmla="*/ 12313920 w 12313920"/>
              <a:gd name="connsiteY1" fmla="*/ 382461 h 3003741"/>
              <a:gd name="connsiteX2" fmla="*/ 12313920 w 12313920"/>
              <a:gd name="connsiteY2" fmla="*/ 3003741 h 3003741"/>
              <a:gd name="connsiteX3" fmla="*/ 0 w 12313920"/>
              <a:gd name="connsiteY3" fmla="*/ 3003741 h 3003741"/>
              <a:gd name="connsiteX4" fmla="*/ 0 w 12313920"/>
              <a:gd name="connsiteY4" fmla="*/ 382461 h 300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13920" h="3003741">
                <a:moveTo>
                  <a:pt x="0" y="382461"/>
                </a:moveTo>
                <a:cubicBezTo>
                  <a:pt x="4729480" y="3415221"/>
                  <a:pt x="8666480" y="-1324419"/>
                  <a:pt x="12313920" y="382461"/>
                </a:cubicBezTo>
                <a:lnTo>
                  <a:pt x="12313920" y="3003741"/>
                </a:lnTo>
                <a:lnTo>
                  <a:pt x="0" y="3003741"/>
                </a:lnTo>
                <a:lnTo>
                  <a:pt x="0" y="382461"/>
                </a:lnTo>
                <a:close/>
              </a:path>
            </a:pathLst>
          </a:custGeom>
          <a:solidFill>
            <a:srgbClr val="133695"/>
          </a:solidFill>
          <a:ln>
            <a:solidFill>
              <a:srgbClr val="1336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1">
            <a:extLst>
              <a:ext uri="{FF2B5EF4-FFF2-40B4-BE49-F238E27FC236}">
                <a16:creationId xmlns:a16="http://schemas.microsoft.com/office/drawing/2014/main" id="{6B170CA2-EAE6-3F42-CCA8-AB8BBA533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423" y="71878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DDA92-82F2-9A5E-ACCA-1BCC35A827A9}"/>
              </a:ext>
            </a:extLst>
          </p:cNvPr>
          <p:cNvSpPr txBox="1"/>
          <p:nvPr/>
        </p:nvSpPr>
        <p:spPr>
          <a:xfrm>
            <a:off x="352231" y="1424201"/>
            <a:ext cx="76850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0" b="1" dirty="0" err="1">
                <a:solidFill>
                  <a:schemeClr val="tx2"/>
                </a:solidFill>
                <a:latin typeface="Arabic Typesetting" panose="020F0502020204030204" pitchFamily="66" charset="-78"/>
                <a:ea typeface="Calibri" panose="020F0502020204030204" pitchFamily="34" charset="0"/>
                <a:cs typeface="Arabic Typesetting" panose="020F0502020204030204" pitchFamily="66" charset="-78"/>
              </a:rPr>
              <a:t>WireFrame</a:t>
            </a:r>
            <a:r>
              <a:rPr lang="en-US" sz="9000" b="1" dirty="0">
                <a:solidFill>
                  <a:schemeClr val="tx2"/>
                </a:solidFill>
                <a:latin typeface="Arabic Typesetting" panose="020F0502020204030204" pitchFamily="66" charset="-78"/>
                <a:ea typeface="Calibri" panose="020F0502020204030204" pitchFamily="34" charset="0"/>
                <a:cs typeface="Arabic Typesetting" panose="020F0502020204030204" pitchFamily="66" charset="-78"/>
              </a:rPr>
              <a:t> &amp; Mockup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4F3374-8D4E-357B-5A55-23D2DEA4BEC2}"/>
              </a:ext>
            </a:extLst>
          </p:cNvPr>
          <p:cNvSpPr txBox="1"/>
          <p:nvPr/>
        </p:nvSpPr>
        <p:spPr>
          <a:xfrm>
            <a:off x="946613" y="7574165"/>
            <a:ext cx="32212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Arabic Typesetting" panose="020F0502020204030204" pitchFamily="66" charset="-78"/>
                <a:ea typeface="Calibri" panose="020F0502020204030204" pitchFamily="34" charset="0"/>
                <a:cs typeface="Arabic Typesetting" panose="020F0502020204030204" pitchFamily="66" charset="-78"/>
              </a:rPr>
              <a:t>www.suburbianorh.website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31D2A6-B7F2-6B3D-2828-B7DC1F4C32F5}"/>
              </a:ext>
            </a:extLst>
          </p:cNvPr>
          <p:cNvSpPr txBox="1"/>
          <p:nvPr/>
        </p:nvSpPr>
        <p:spPr>
          <a:xfrm>
            <a:off x="2557223" y="2497620"/>
            <a:ext cx="528172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0" b="1" i="0" dirty="0">
                <a:solidFill>
                  <a:srgbClr val="133695"/>
                </a:solidFill>
                <a:effectLst/>
                <a:latin typeface="Segoe UI Historic" panose="020B0502040204020203" pitchFamily="34" charset="0"/>
              </a:rPr>
              <a:t>PWD Welfare</a:t>
            </a:r>
            <a:endParaRPr lang="en-US" sz="7000" b="1" dirty="0">
              <a:solidFill>
                <a:srgbClr val="133695"/>
              </a:solidFill>
              <a:latin typeface="Arabic Typesetting" panose="020F0502020204030204" pitchFamily="66" charset="-78"/>
              <a:ea typeface="Calibri" panose="020F0502020204030204" pitchFamily="34" charset="0"/>
              <a:cs typeface="Arabic Typesetting" panose="020F0502020204030204" pitchFamily="66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CD2F0-E310-F3B8-5232-3163E36FCB09}"/>
              </a:ext>
            </a:extLst>
          </p:cNvPr>
          <p:cNvSpPr txBox="1"/>
          <p:nvPr/>
        </p:nvSpPr>
        <p:spPr>
          <a:xfrm>
            <a:off x="4233196" y="3232270"/>
            <a:ext cx="461314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800" b="1" i="0" dirty="0">
                <a:solidFill>
                  <a:srgbClr val="E72D63"/>
                </a:solidFill>
                <a:effectLst/>
                <a:latin typeface="Segoe UI Historic" panose="020B0502040204020203" pitchFamily="34" charset="0"/>
              </a:rPr>
              <a:t>Society Inc.</a:t>
            </a:r>
          </a:p>
        </p:txBody>
      </p:sp>
      <p:sp>
        <p:nvSpPr>
          <p:cNvPr id="29" name="Rectangle 117">
            <a:extLst>
              <a:ext uri="{FF2B5EF4-FFF2-40B4-BE49-F238E27FC236}">
                <a16:creationId xmlns:a16="http://schemas.microsoft.com/office/drawing/2014/main" id="{CC3B1B77-8A40-AC91-F8B5-04B9E53B604C}"/>
              </a:ext>
            </a:extLst>
          </p:cNvPr>
          <p:cNvSpPr/>
          <p:nvPr/>
        </p:nvSpPr>
        <p:spPr>
          <a:xfrm>
            <a:off x="22206281" y="-280528"/>
            <a:ext cx="7398946" cy="6878320"/>
          </a:xfrm>
          <a:custGeom>
            <a:avLst/>
            <a:gdLst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0 w 7261185"/>
              <a:gd name="connsiteY3" fmla="*/ 6857990 h 6857990"/>
              <a:gd name="connsiteX4" fmla="*/ 0 w 7261185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0 w 7261185"/>
              <a:gd name="connsiteY3" fmla="*/ 6857990 h 6857990"/>
              <a:gd name="connsiteX4" fmla="*/ 0 w 7261185"/>
              <a:gd name="connsiteY4" fmla="*/ 0 h 6857990"/>
              <a:gd name="connsiteX0" fmla="*/ 171099 w 7432284"/>
              <a:gd name="connsiteY0" fmla="*/ 0 h 6857990"/>
              <a:gd name="connsiteX1" fmla="*/ 7432284 w 7432284"/>
              <a:gd name="connsiteY1" fmla="*/ 0 h 6857990"/>
              <a:gd name="connsiteX2" fmla="*/ 7432284 w 7432284"/>
              <a:gd name="connsiteY2" fmla="*/ 6857990 h 6857990"/>
              <a:gd name="connsiteX3" fmla="*/ 171099 w 7432284"/>
              <a:gd name="connsiteY3" fmla="*/ 6857990 h 6857990"/>
              <a:gd name="connsiteX4" fmla="*/ 171099 w 7432284"/>
              <a:gd name="connsiteY4" fmla="*/ 0 h 6857990"/>
              <a:gd name="connsiteX0" fmla="*/ 136306 w 7397491"/>
              <a:gd name="connsiteY0" fmla="*/ 0 h 6857990"/>
              <a:gd name="connsiteX1" fmla="*/ 7397491 w 7397491"/>
              <a:gd name="connsiteY1" fmla="*/ 0 h 6857990"/>
              <a:gd name="connsiteX2" fmla="*/ 7397491 w 7397491"/>
              <a:gd name="connsiteY2" fmla="*/ 6857990 h 6857990"/>
              <a:gd name="connsiteX3" fmla="*/ 136306 w 7397491"/>
              <a:gd name="connsiteY3" fmla="*/ 6857990 h 6857990"/>
              <a:gd name="connsiteX4" fmla="*/ 136306 w 7397491"/>
              <a:gd name="connsiteY4" fmla="*/ 0 h 6857990"/>
              <a:gd name="connsiteX0" fmla="*/ 488013 w 7749198"/>
              <a:gd name="connsiteY0" fmla="*/ 0 h 6857990"/>
              <a:gd name="connsiteX1" fmla="*/ 7749198 w 7749198"/>
              <a:gd name="connsiteY1" fmla="*/ 0 h 6857990"/>
              <a:gd name="connsiteX2" fmla="*/ 7749198 w 7749198"/>
              <a:gd name="connsiteY2" fmla="*/ 6857990 h 6857990"/>
              <a:gd name="connsiteX3" fmla="*/ 488013 w 7749198"/>
              <a:gd name="connsiteY3" fmla="*/ 6857990 h 6857990"/>
              <a:gd name="connsiteX4" fmla="*/ 488013 w 7749198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0 w 7261185"/>
              <a:gd name="connsiteY3" fmla="*/ 6857990 h 6857990"/>
              <a:gd name="connsiteX4" fmla="*/ 0 w 7261185"/>
              <a:gd name="connsiteY4" fmla="*/ 0 h 6857990"/>
              <a:gd name="connsiteX0" fmla="*/ 410045 w 7671230"/>
              <a:gd name="connsiteY0" fmla="*/ 0 h 6857990"/>
              <a:gd name="connsiteX1" fmla="*/ 7671230 w 7671230"/>
              <a:gd name="connsiteY1" fmla="*/ 0 h 6857990"/>
              <a:gd name="connsiteX2" fmla="*/ 7671230 w 7671230"/>
              <a:gd name="connsiteY2" fmla="*/ 6857990 h 6857990"/>
              <a:gd name="connsiteX3" fmla="*/ 410045 w 7671230"/>
              <a:gd name="connsiteY3" fmla="*/ 6857990 h 6857990"/>
              <a:gd name="connsiteX4" fmla="*/ 410045 w 7671230"/>
              <a:gd name="connsiteY4" fmla="*/ 0 h 6857990"/>
              <a:gd name="connsiteX0" fmla="*/ 1155333 w 8416518"/>
              <a:gd name="connsiteY0" fmla="*/ 0 h 6904289"/>
              <a:gd name="connsiteX1" fmla="*/ 8416518 w 8416518"/>
              <a:gd name="connsiteY1" fmla="*/ 0 h 6904289"/>
              <a:gd name="connsiteX2" fmla="*/ 8416518 w 8416518"/>
              <a:gd name="connsiteY2" fmla="*/ 6857990 h 6904289"/>
              <a:gd name="connsiteX3" fmla="*/ 348831 w 8416518"/>
              <a:gd name="connsiteY3" fmla="*/ 6904289 h 6904289"/>
              <a:gd name="connsiteX4" fmla="*/ 1155333 w 8416518"/>
              <a:gd name="connsiteY4" fmla="*/ 0 h 6904289"/>
              <a:gd name="connsiteX0" fmla="*/ 806502 w 8067687"/>
              <a:gd name="connsiteY0" fmla="*/ 0 h 6904289"/>
              <a:gd name="connsiteX1" fmla="*/ 8067687 w 8067687"/>
              <a:gd name="connsiteY1" fmla="*/ 0 h 6904289"/>
              <a:gd name="connsiteX2" fmla="*/ 8067687 w 8067687"/>
              <a:gd name="connsiteY2" fmla="*/ 6857990 h 6904289"/>
              <a:gd name="connsiteX3" fmla="*/ 0 w 8067687"/>
              <a:gd name="connsiteY3" fmla="*/ 6904289 h 6904289"/>
              <a:gd name="connsiteX4" fmla="*/ 806502 w 8067687"/>
              <a:gd name="connsiteY4" fmla="*/ 0 h 6904289"/>
              <a:gd name="connsiteX0" fmla="*/ 806502 w 8067687"/>
              <a:gd name="connsiteY0" fmla="*/ 0 h 6904289"/>
              <a:gd name="connsiteX1" fmla="*/ 8067687 w 8067687"/>
              <a:gd name="connsiteY1" fmla="*/ 0 h 6904289"/>
              <a:gd name="connsiteX2" fmla="*/ 8067687 w 8067687"/>
              <a:gd name="connsiteY2" fmla="*/ 6857990 h 6904289"/>
              <a:gd name="connsiteX3" fmla="*/ 0 w 8067687"/>
              <a:gd name="connsiteY3" fmla="*/ 6904289 h 6904289"/>
              <a:gd name="connsiteX4" fmla="*/ 806502 w 8067687"/>
              <a:gd name="connsiteY4" fmla="*/ 0 h 6904289"/>
              <a:gd name="connsiteX0" fmla="*/ 0 w 7261185"/>
              <a:gd name="connsiteY0" fmla="*/ 0 h 6996886"/>
              <a:gd name="connsiteX1" fmla="*/ 7261185 w 7261185"/>
              <a:gd name="connsiteY1" fmla="*/ 0 h 6996886"/>
              <a:gd name="connsiteX2" fmla="*/ 7261185 w 7261185"/>
              <a:gd name="connsiteY2" fmla="*/ 6857990 h 6996886"/>
              <a:gd name="connsiteX3" fmla="*/ 340775 w 7261185"/>
              <a:gd name="connsiteY3" fmla="*/ 6996886 h 6996886"/>
              <a:gd name="connsiteX4" fmla="*/ 0 w 7261185"/>
              <a:gd name="connsiteY4" fmla="*/ 0 h 6996886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283978 w 7261185"/>
              <a:gd name="connsiteY3" fmla="*/ 6846415 h 6857990"/>
              <a:gd name="connsiteX4" fmla="*/ 0 w 7261185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283978 w 7261185"/>
              <a:gd name="connsiteY3" fmla="*/ 6846415 h 6857990"/>
              <a:gd name="connsiteX4" fmla="*/ 0 w 7261185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283978 w 7261185"/>
              <a:gd name="connsiteY3" fmla="*/ 6846415 h 6857990"/>
              <a:gd name="connsiteX4" fmla="*/ 0 w 7261185"/>
              <a:gd name="connsiteY4" fmla="*/ 0 h 6857990"/>
              <a:gd name="connsiteX0" fmla="*/ 0 w 7261185"/>
              <a:gd name="connsiteY0" fmla="*/ 0 h 6857990"/>
              <a:gd name="connsiteX1" fmla="*/ 7261185 w 7261185"/>
              <a:gd name="connsiteY1" fmla="*/ 0 h 6857990"/>
              <a:gd name="connsiteX2" fmla="*/ 7261185 w 7261185"/>
              <a:gd name="connsiteY2" fmla="*/ 6857990 h 6857990"/>
              <a:gd name="connsiteX3" fmla="*/ 283978 w 7261185"/>
              <a:gd name="connsiteY3" fmla="*/ 6846415 h 6857990"/>
              <a:gd name="connsiteX4" fmla="*/ 0 w 7261185"/>
              <a:gd name="connsiteY4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1185" h="6857990">
                <a:moveTo>
                  <a:pt x="0" y="0"/>
                </a:moveTo>
                <a:lnTo>
                  <a:pt x="7261185" y="0"/>
                </a:lnTo>
                <a:lnTo>
                  <a:pt x="7261185" y="6857990"/>
                </a:lnTo>
                <a:lnTo>
                  <a:pt x="283978" y="6846415"/>
                </a:lnTo>
                <a:cubicBezTo>
                  <a:pt x="242665" y="5960953"/>
                  <a:pt x="2187615" y="2262847"/>
                  <a:pt x="0" y="0"/>
                </a:cubicBezTo>
                <a:close/>
              </a:path>
            </a:pathLst>
          </a:custGeom>
          <a:solidFill>
            <a:srgbClr val="1336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01CE7-7A79-8569-155D-B67E1D2B33A9}"/>
              </a:ext>
            </a:extLst>
          </p:cNvPr>
          <p:cNvSpPr txBox="1"/>
          <p:nvPr/>
        </p:nvSpPr>
        <p:spPr>
          <a:xfrm>
            <a:off x="3994279" y="-2496287"/>
            <a:ext cx="36176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0" b="1" dirty="0">
                <a:solidFill>
                  <a:schemeClr val="tx2"/>
                </a:solidFill>
                <a:latin typeface="Arabic Typesetting" panose="020F0502020204030204" pitchFamily="66" charset="-78"/>
                <a:ea typeface="Calibri" panose="020F0502020204030204" pitchFamily="34" charset="0"/>
                <a:cs typeface="Arabic Typesetting" panose="020F0502020204030204" pitchFamily="66" charset="-78"/>
              </a:rPr>
              <a:t>What is</a:t>
            </a:r>
          </a:p>
        </p:txBody>
      </p:sp>
      <p:pic>
        <p:nvPicPr>
          <p:cNvPr id="2050" name="Picture 2" descr="No photo description available.">
            <a:extLst>
              <a:ext uri="{FF2B5EF4-FFF2-40B4-BE49-F238E27FC236}">
                <a16:creationId xmlns:a16="http://schemas.microsoft.com/office/drawing/2014/main" id="{ED11A296-D974-E351-1B19-2664AB1CB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r="13171"/>
          <a:stretch/>
        </p:blipFill>
        <p:spPr bwMode="auto">
          <a:xfrm>
            <a:off x="34484354" y="-431553"/>
            <a:ext cx="5188836" cy="5188836"/>
          </a:xfrm>
          <a:prstGeom prst="teardrop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607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56</Words>
  <Application>Microsoft Office PowerPoint</Application>
  <PresentationFormat>Widescreen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Arabic Typesetting</vt:lpstr>
      <vt:lpstr>Arial</vt:lpstr>
      <vt:lpstr>Segoe UI Historic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 Quiambao</dc:creator>
  <cp:lastModifiedBy>Mark Quiambao</cp:lastModifiedBy>
  <cp:revision>3</cp:revision>
  <dcterms:created xsi:type="dcterms:W3CDTF">2025-01-15T15:45:08Z</dcterms:created>
  <dcterms:modified xsi:type="dcterms:W3CDTF">2025-03-11T17:11:34Z</dcterms:modified>
</cp:coreProperties>
</file>